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23" r:id="rId1"/>
  </p:sldMasterIdLst>
  <p:notesMasterIdLst>
    <p:notesMasterId r:id="rId58"/>
  </p:notesMasterIdLst>
  <p:handoutMasterIdLst>
    <p:handoutMasterId r:id="rId59"/>
  </p:handoutMasterIdLst>
  <p:sldIdLst>
    <p:sldId id="268" r:id="rId2"/>
    <p:sldId id="387" r:id="rId3"/>
    <p:sldId id="388" r:id="rId4"/>
    <p:sldId id="304" r:id="rId5"/>
    <p:sldId id="461" r:id="rId6"/>
    <p:sldId id="463" r:id="rId7"/>
    <p:sldId id="464" r:id="rId8"/>
    <p:sldId id="465" r:id="rId9"/>
    <p:sldId id="466" r:id="rId10"/>
    <p:sldId id="467" r:id="rId11"/>
    <p:sldId id="468" r:id="rId12"/>
    <p:sldId id="476" r:id="rId13"/>
    <p:sldId id="477" r:id="rId14"/>
    <p:sldId id="472" r:id="rId15"/>
    <p:sldId id="470" r:id="rId16"/>
    <p:sldId id="471" r:id="rId17"/>
    <p:sldId id="473" r:id="rId18"/>
    <p:sldId id="474" r:id="rId19"/>
    <p:sldId id="475" r:id="rId20"/>
    <p:sldId id="478" r:id="rId21"/>
    <p:sldId id="479" r:id="rId22"/>
    <p:sldId id="484" r:id="rId23"/>
    <p:sldId id="481" r:id="rId24"/>
    <p:sldId id="480" r:id="rId25"/>
    <p:sldId id="482" r:id="rId26"/>
    <p:sldId id="483" r:id="rId27"/>
    <p:sldId id="485" r:id="rId28"/>
    <p:sldId id="486" r:id="rId29"/>
    <p:sldId id="487" r:id="rId30"/>
    <p:sldId id="488" r:id="rId31"/>
    <p:sldId id="489" r:id="rId32"/>
    <p:sldId id="490" r:id="rId33"/>
    <p:sldId id="515" r:id="rId34"/>
    <p:sldId id="491" r:id="rId35"/>
    <p:sldId id="492" r:id="rId36"/>
    <p:sldId id="493" r:id="rId37"/>
    <p:sldId id="495" r:id="rId38"/>
    <p:sldId id="496" r:id="rId39"/>
    <p:sldId id="497" r:id="rId40"/>
    <p:sldId id="498" r:id="rId41"/>
    <p:sldId id="499" r:id="rId42"/>
    <p:sldId id="500" r:id="rId43"/>
    <p:sldId id="501" r:id="rId44"/>
    <p:sldId id="502" r:id="rId45"/>
    <p:sldId id="510" r:id="rId46"/>
    <p:sldId id="511" r:id="rId47"/>
    <p:sldId id="514" r:id="rId48"/>
    <p:sldId id="503" r:id="rId49"/>
    <p:sldId id="504" r:id="rId50"/>
    <p:sldId id="505" r:id="rId51"/>
    <p:sldId id="506" r:id="rId52"/>
    <p:sldId id="507" r:id="rId53"/>
    <p:sldId id="508" r:id="rId54"/>
    <p:sldId id="509" r:id="rId55"/>
    <p:sldId id="428" r:id="rId56"/>
    <p:sldId id="452" r:id="rId57"/>
  </p:sldIdLst>
  <p:sldSz cx="9144000" cy="5143500" type="screen16x9"/>
  <p:notesSz cx="6797675" cy="9926638"/>
  <p:custDataLst>
    <p:tags r:id="rId60"/>
  </p:custDataLst>
  <p:defaultTextStyle>
    <a:defPPr>
      <a:defRPr lang="es-E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486" userDrawn="1">
          <p15:clr>
            <a:srgbClr val="A4A3A4"/>
          </p15:clr>
        </p15:guide>
        <p15:guide id="2" pos="2880">
          <p15:clr>
            <a:srgbClr val="A4A3A4"/>
          </p15:clr>
        </p15:guide>
      </p15:sldGuideLst>
    </p:ext>
    <p:ext uri="{2D200454-40CA-4A62-9FC3-DE9A4176ACB9}">
      <p15:notes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5E5EE"/>
    <a:srgbClr val="D5E5EF"/>
    <a:srgbClr val="DEEBF4"/>
    <a:srgbClr val="EEF5F9"/>
    <a:srgbClr val="E9F2F7"/>
    <a:srgbClr val="D4E5F0"/>
    <a:srgbClr val="E7E6E6"/>
    <a:srgbClr val="FCE3D4"/>
    <a:srgbClr val="E389A0"/>
    <a:srgbClr val="FBD5B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Estilo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69CF1AB2-1976-4502-BF36-3FF5EA218861}" styleName="Estilo medio 4 - Énfasis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16D9F66E-5EB9-4882-86FB-DCBF35E3C3E4}" styleName="Estilo medio 4 - Énfasis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AF606853-7671-496A-8E4F-DF71F8EC918B}" styleName="Estilo oscuro 1 - Énfasis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8034E78-7F5D-4C2E-B375-FC64B27BC917}" styleName="Estilo oscuro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46F890A9-2807-4EBB-B81D-B2AA78EC7F39}" styleName="Estilo oscuro 2 - Énfasis 5/Énfasis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85BE263C-DBD7-4A20-BB59-AAB30ACAA65A}" styleName="Estilo medio 3 - Énfasis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EB344D84-9AFB-497E-A393-DC336BA19D2E}" styleName="Estilo medio 3 - Énfasis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EB9631B5-78F2-41C9-869B-9F39066F8104}" styleName="Estilo medio 3 - Énfasis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8EC20E35-A176-4012-BC5E-935CFFF8708E}" styleName="Estilo medio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3B4B98B0-60AC-42C2-AFA5-B58CD77FA1E5}" styleName="Estilo claro 1 - Acento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882" autoAdjust="0"/>
    <p:restoredTop sz="94105" autoAdjust="0"/>
  </p:normalViewPr>
  <p:slideViewPr>
    <p:cSldViewPr snapToObjects="1" showGuides="1">
      <p:cViewPr>
        <p:scale>
          <a:sx n="110" d="100"/>
          <a:sy n="110" d="100"/>
        </p:scale>
        <p:origin x="-138" y="-666"/>
      </p:cViewPr>
      <p:guideLst>
        <p:guide orient="horz" pos="486"/>
        <p:guide pos="2880"/>
      </p:guideLst>
    </p:cSldViewPr>
  </p:slideViewPr>
  <p:notesTextViewPr>
    <p:cViewPr>
      <p:scale>
        <a:sx n="3" d="2"/>
        <a:sy n="3" d="2"/>
      </p:scale>
      <p:origin x="0" y="0"/>
    </p:cViewPr>
  </p:notesTextViewPr>
  <p:sorterViewPr>
    <p:cViewPr varScale="1">
      <p:scale>
        <a:sx n="100" d="100"/>
        <a:sy n="100" d="100"/>
      </p:scale>
      <p:origin x="0" y="-31240"/>
    </p:cViewPr>
  </p:sorterViewPr>
  <p:notesViewPr>
    <p:cSldViewPr snapToObjects="1" showGuides="1">
      <p:cViewPr varScale="1">
        <p:scale>
          <a:sx n="113" d="100"/>
          <a:sy n="113" d="100"/>
        </p:scale>
        <p:origin x="3608" y="18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gs" Target="tags/tag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25.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26.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27.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28.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29.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30.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31.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32.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33.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34.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35.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36.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37.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38.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39.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40.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41.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42.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43.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44.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45.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46.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47.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48.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49.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50.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51.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52.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53.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54.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55.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56.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57.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58.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59.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60.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61.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62.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63.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64.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65.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66.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67.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68.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69.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70.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71.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6.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a:extLst>
              <a:ext uri="{FF2B5EF4-FFF2-40B4-BE49-F238E27FC236}">
                <a16:creationId xmlns="" xmlns:a16="http://schemas.microsoft.com/office/drawing/2014/main" id="{D5B29DC9-D08B-4949-81E2-39C6CEC68F6F}"/>
              </a:ext>
            </a:extLst>
          </p:cNvPr>
          <p:cNvSpPr>
            <a:spLocks noGrp="1"/>
          </p:cNvSpPr>
          <p:nvPr>
            <p:ph type="hdr" sz="quarter"/>
          </p:nvPr>
        </p:nvSpPr>
        <p:spPr>
          <a:xfrm>
            <a:off x="1" y="0"/>
            <a:ext cx="2945659" cy="498056"/>
          </a:xfrm>
          <a:prstGeom prst="rect">
            <a:avLst/>
          </a:prstGeom>
        </p:spPr>
        <p:txBody>
          <a:bodyPr vert="horz" lIns="92345" tIns="46173" rIns="92345" bIns="46173" rtlCol="0"/>
          <a:lstStyle>
            <a:lvl1pPr algn="l">
              <a:defRPr sz="1200"/>
            </a:lvl1pPr>
          </a:lstStyle>
          <a:p>
            <a:endParaRPr lang="es-ES" dirty="0">
              <a:latin typeface="Soho Gothic Pro Light" panose="020B0303030504020204" pitchFamily="34" charset="0"/>
            </a:endParaRPr>
          </a:p>
        </p:txBody>
      </p:sp>
      <p:sp>
        <p:nvSpPr>
          <p:cNvPr id="3" name="Marcador de fecha 2">
            <a:extLst>
              <a:ext uri="{FF2B5EF4-FFF2-40B4-BE49-F238E27FC236}">
                <a16:creationId xmlns="" xmlns:a16="http://schemas.microsoft.com/office/drawing/2014/main" id="{C99F9DC3-28BB-D94C-85E9-90396F03A580}"/>
              </a:ext>
            </a:extLst>
          </p:cNvPr>
          <p:cNvSpPr>
            <a:spLocks noGrp="1"/>
          </p:cNvSpPr>
          <p:nvPr>
            <p:ph type="dt" sz="quarter" idx="1"/>
          </p:nvPr>
        </p:nvSpPr>
        <p:spPr>
          <a:xfrm>
            <a:off x="3850444" y="0"/>
            <a:ext cx="2945659" cy="498056"/>
          </a:xfrm>
          <a:prstGeom prst="rect">
            <a:avLst/>
          </a:prstGeom>
        </p:spPr>
        <p:txBody>
          <a:bodyPr vert="horz" lIns="92345" tIns="46173" rIns="92345" bIns="46173" rtlCol="0"/>
          <a:lstStyle>
            <a:lvl1pPr algn="r">
              <a:defRPr sz="1200"/>
            </a:lvl1pPr>
          </a:lstStyle>
          <a:p>
            <a:fld id="{44FE4C93-B9AD-774B-B059-E1A53E3045D5}" type="datetimeFigureOut">
              <a:rPr lang="es-ES" smtClean="0">
                <a:latin typeface="Soho Gothic Pro Light" panose="020B0303030504020204" pitchFamily="34" charset="0"/>
              </a:rPr>
              <a:t>18/10/2018</a:t>
            </a:fld>
            <a:endParaRPr lang="es-ES" dirty="0">
              <a:latin typeface="Soho Gothic Pro Light" panose="020B0303030504020204" pitchFamily="34" charset="0"/>
            </a:endParaRPr>
          </a:p>
        </p:txBody>
      </p:sp>
      <p:sp>
        <p:nvSpPr>
          <p:cNvPr id="4" name="Marcador de pie de página 3">
            <a:extLst>
              <a:ext uri="{FF2B5EF4-FFF2-40B4-BE49-F238E27FC236}">
                <a16:creationId xmlns="" xmlns:a16="http://schemas.microsoft.com/office/drawing/2014/main" id="{FE33F6B1-C943-874F-81C8-5CB8F4F2E288}"/>
              </a:ext>
            </a:extLst>
          </p:cNvPr>
          <p:cNvSpPr>
            <a:spLocks noGrp="1"/>
          </p:cNvSpPr>
          <p:nvPr>
            <p:ph type="ftr" sz="quarter" idx="2"/>
          </p:nvPr>
        </p:nvSpPr>
        <p:spPr>
          <a:xfrm>
            <a:off x="1" y="9428585"/>
            <a:ext cx="2945659" cy="498055"/>
          </a:xfrm>
          <a:prstGeom prst="rect">
            <a:avLst/>
          </a:prstGeom>
        </p:spPr>
        <p:txBody>
          <a:bodyPr vert="horz" lIns="92345" tIns="46173" rIns="92345" bIns="46173" rtlCol="0" anchor="b"/>
          <a:lstStyle>
            <a:lvl1pPr algn="l">
              <a:defRPr sz="1200"/>
            </a:lvl1pPr>
          </a:lstStyle>
          <a:p>
            <a:endParaRPr lang="es-ES" dirty="0">
              <a:latin typeface="Soho Gothic Pro Light" panose="020B0303030504020204" pitchFamily="34" charset="0"/>
            </a:endParaRPr>
          </a:p>
        </p:txBody>
      </p:sp>
      <p:sp>
        <p:nvSpPr>
          <p:cNvPr id="5" name="Marcador de número de diapositiva 4">
            <a:extLst>
              <a:ext uri="{FF2B5EF4-FFF2-40B4-BE49-F238E27FC236}">
                <a16:creationId xmlns="" xmlns:a16="http://schemas.microsoft.com/office/drawing/2014/main" id="{CEB7C242-1592-974F-B931-024110D2C693}"/>
              </a:ext>
            </a:extLst>
          </p:cNvPr>
          <p:cNvSpPr>
            <a:spLocks noGrp="1"/>
          </p:cNvSpPr>
          <p:nvPr>
            <p:ph type="sldNum" sz="quarter" idx="3"/>
          </p:nvPr>
        </p:nvSpPr>
        <p:spPr>
          <a:xfrm>
            <a:off x="3850444" y="9428585"/>
            <a:ext cx="2945659" cy="498055"/>
          </a:xfrm>
          <a:prstGeom prst="rect">
            <a:avLst/>
          </a:prstGeom>
        </p:spPr>
        <p:txBody>
          <a:bodyPr vert="horz" lIns="92345" tIns="46173" rIns="92345" bIns="46173" rtlCol="0" anchor="b"/>
          <a:lstStyle>
            <a:lvl1pPr algn="r">
              <a:defRPr sz="1200"/>
            </a:lvl1pPr>
          </a:lstStyle>
          <a:p>
            <a:fld id="{13E42EBE-F2C8-DB4B-9CF8-781446FF5229}" type="slidenum">
              <a:rPr lang="es-ES" smtClean="0">
                <a:latin typeface="Soho Gothic Pro Light" panose="020B0303030504020204" pitchFamily="34" charset="0"/>
              </a:rPr>
              <a:t>‹Nº›</a:t>
            </a:fld>
            <a:endParaRPr lang="es-ES" dirty="0">
              <a:latin typeface="Soho Gothic Pro Light" panose="020B0303030504020204" pitchFamily="34" charset="0"/>
            </a:endParaRPr>
          </a:p>
        </p:txBody>
      </p:sp>
    </p:spTree>
    <p:extLst>
      <p:ext uri="{BB962C8B-B14F-4D97-AF65-F5344CB8AC3E}">
        <p14:creationId xmlns:p14="http://schemas.microsoft.com/office/powerpoint/2010/main" val="250859622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1" y="0"/>
            <a:ext cx="2945659" cy="498056"/>
          </a:xfrm>
          <a:prstGeom prst="rect">
            <a:avLst/>
          </a:prstGeom>
        </p:spPr>
        <p:txBody>
          <a:bodyPr vert="horz" lIns="92345" tIns="46173" rIns="92345" bIns="46173" rtlCol="0"/>
          <a:lstStyle>
            <a:lvl1pPr algn="l">
              <a:defRPr sz="1200">
                <a:latin typeface="Soho Gothic Pro Light" panose="020B0303030504020204" pitchFamily="34" charset="0"/>
              </a:defRPr>
            </a:lvl1pPr>
          </a:lstStyle>
          <a:p>
            <a:endParaRPr lang="es-ES" dirty="0"/>
          </a:p>
        </p:txBody>
      </p:sp>
      <p:sp>
        <p:nvSpPr>
          <p:cNvPr id="3" name="Marcador de fecha 2"/>
          <p:cNvSpPr>
            <a:spLocks noGrp="1"/>
          </p:cNvSpPr>
          <p:nvPr>
            <p:ph type="dt" idx="1"/>
          </p:nvPr>
        </p:nvSpPr>
        <p:spPr>
          <a:xfrm>
            <a:off x="3850444" y="0"/>
            <a:ext cx="2945659" cy="498056"/>
          </a:xfrm>
          <a:prstGeom prst="rect">
            <a:avLst/>
          </a:prstGeom>
        </p:spPr>
        <p:txBody>
          <a:bodyPr vert="horz" lIns="92345" tIns="46173" rIns="92345" bIns="46173" rtlCol="0"/>
          <a:lstStyle>
            <a:lvl1pPr algn="r">
              <a:defRPr sz="1200">
                <a:latin typeface="Soho Gothic Pro Light" panose="020B0303030504020204" pitchFamily="34" charset="0"/>
              </a:defRPr>
            </a:lvl1pPr>
          </a:lstStyle>
          <a:p>
            <a:fld id="{C82A976D-0EBD-E345-809C-21C952C27942}" type="datetimeFigureOut">
              <a:rPr lang="es-ES" smtClean="0"/>
              <a:pPr/>
              <a:t>18/10/2018</a:t>
            </a:fld>
            <a:endParaRPr lang="es-ES" dirty="0"/>
          </a:p>
        </p:txBody>
      </p:sp>
      <p:sp>
        <p:nvSpPr>
          <p:cNvPr id="4" name="Marcador de imagen de diapositiva 3"/>
          <p:cNvSpPr>
            <a:spLocks noGrp="1" noRot="1" noChangeAspect="1"/>
          </p:cNvSpPr>
          <p:nvPr>
            <p:ph type="sldImg" idx="2"/>
          </p:nvPr>
        </p:nvSpPr>
        <p:spPr>
          <a:xfrm>
            <a:off x="420688" y="1241425"/>
            <a:ext cx="5956300" cy="3349625"/>
          </a:xfrm>
          <a:prstGeom prst="rect">
            <a:avLst/>
          </a:prstGeom>
          <a:noFill/>
          <a:ln w="12700">
            <a:solidFill>
              <a:prstClr val="black"/>
            </a:solidFill>
          </a:ln>
        </p:spPr>
        <p:txBody>
          <a:bodyPr vert="horz" lIns="92345" tIns="46173" rIns="92345" bIns="46173" rtlCol="0" anchor="ctr"/>
          <a:lstStyle/>
          <a:p>
            <a:endParaRPr lang="es-ES" dirty="0"/>
          </a:p>
        </p:txBody>
      </p:sp>
      <p:sp>
        <p:nvSpPr>
          <p:cNvPr id="5" name="Marcador de notas 4"/>
          <p:cNvSpPr>
            <a:spLocks noGrp="1"/>
          </p:cNvSpPr>
          <p:nvPr>
            <p:ph type="body" sz="quarter" idx="3"/>
          </p:nvPr>
        </p:nvSpPr>
        <p:spPr>
          <a:xfrm>
            <a:off x="679768" y="4777196"/>
            <a:ext cx="5438140" cy="3908613"/>
          </a:xfrm>
          <a:prstGeom prst="rect">
            <a:avLst/>
          </a:prstGeom>
        </p:spPr>
        <p:txBody>
          <a:bodyPr vert="horz" lIns="92345" tIns="46173" rIns="92345" bIns="46173" rtlCol="0"/>
          <a:lstStyle/>
          <a:p>
            <a:r>
              <a:rPr lang="es-ES"/>
              <a:t>Editar los estilos de texto del patrón
Segundo nivel
Tercer nivel
Cuarto nivel
Quinto nivel</a:t>
            </a:r>
          </a:p>
        </p:txBody>
      </p:sp>
      <p:sp>
        <p:nvSpPr>
          <p:cNvPr id="6" name="Marcador de pie de página 5"/>
          <p:cNvSpPr>
            <a:spLocks noGrp="1"/>
          </p:cNvSpPr>
          <p:nvPr>
            <p:ph type="ftr" sz="quarter" idx="4"/>
          </p:nvPr>
        </p:nvSpPr>
        <p:spPr>
          <a:xfrm>
            <a:off x="1" y="9428585"/>
            <a:ext cx="2945659" cy="498055"/>
          </a:xfrm>
          <a:prstGeom prst="rect">
            <a:avLst/>
          </a:prstGeom>
        </p:spPr>
        <p:txBody>
          <a:bodyPr vert="horz" lIns="92345" tIns="46173" rIns="92345" bIns="46173" rtlCol="0" anchor="b"/>
          <a:lstStyle>
            <a:lvl1pPr algn="l">
              <a:defRPr sz="1200">
                <a:latin typeface="Soho Gothic Pro Light" panose="020B0303030504020204" pitchFamily="34" charset="0"/>
              </a:defRPr>
            </a:lvl1pPr>
          </a:lstStyle>
          <a:p>
            <a:endParaRPr lang="es-ES" dirty="0"/>
          </a:p>
        </p:txBody>
      </p:sp>
      <p:sp>
        <p:nvSpPr>
          <p:cNvPr id="7" name="Marcador de número de diapositiva 6"/>
          <p:cNvSpPr>
            <a:spLocks noGrp="1"/>
          </p:cNvSpPr>
          <p:nvPr>
            <p:ph type="sldNum" sz="quarter" idx="5"/>
          </p:nvPr>
        </p:nvSpPr>
        <p:spPr>
          <a:xfrm>
            <a:off x="3850444" y="9428585"/>
            <a:ext cx="2945659" cy="498055"/>
          </a:xfrm>
          <a:prstGeom prst="rect">
            <a:avLst/>
          </a:prstGeom>
        </p:spPr>
        <p:txBody>
          <a:bodyPr vert="horz" lIns="92345" tIns="46173" rIns="92345" bIns="46173" rtlCol="0" anchor="b"/>
          <a:lstStyle>
            <a:lvl1pPr algn="r">
              <a:defRPr sz="1200">
                <a:latin typeface="Soho Gothic Pro Light" panose="020B0303030504020204" pitchFamily="34" charset="0"/>
              </a:defRPr>
            </a:lvl1pPr>
          </a:lstStyle>
          <a:p>
            <a:fld id="{7001BFE9-5FDD-E045-9186-025D41341214}" type="slidenum">
              <a:rPr lang="es-ES" smtClean="0"/>
              <a:pPr/>
              <a:t>‹Nº›</a:t>
            </a:fld>
            <a:endParaRPr lang="es-ES" dirty="0"/>
          </a:p>
        </p:txBody>
      </p:sp>
    </p:spTree>
    <p:extLst>
      <p:ext uri="{BB962C8B-B14F-4D97-AF65-F5344CB8AC3E}">
        <p14:creationId xmlns:p14="http://schemas.microsoft.com/office/powerpoint/2010/main" val="7642323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Soho Gothic Pro Light" panose="020B0303030504020204" pitchFamily="34" charset="0"/>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8" Type="http://schemas.openxmlformats.org/officeDocument/2006/relationships/image" Target="../media/image4.emf"/><Relationship Id="rId3" Type="http://schemas.openxmlformats.org/officeDocument/2006/relationships/tags" Target="../tags/tag4.xml"/><Relationship Id="rId7" Type="http://schemas.openxmlformats.org/officeDocument/2006/relationships/image" Target="../media/image5.png"/><Relationship Id="rId2" Type="http://schemas.openxmlformats.org/officeDocument/2006/relationships/tags" Target="../tags/tag3.xml"/><Relationship Id="rId1" Type="http://schemas.openxmlformats.org/officeDocument/2006/relationships/vmlDrawing" Target="../drawings/vmlDrawing2.vml"/><Relationship Id="rId6" Type="http://schemas.openxmlformats.org/officeDocument/2006/relationships/image" Target="../media/image6.emf"/><Relationship Id="rId5" Type="http://schemas.openxmlformats.org/officeDocument/2006/relationships/oleObject" Target="../embeddings/oleObject2.bin"/><Relationship Id="rId4"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tags" Target="../tags/tag6.xml"/><Relationship Id="rId7" Type="http://schemas.openxmlformats.org/officeDocument/2006/relationships/image" Target="../media/image4.emf"/><Relationship Id="rId2" Type="http://schemas.openxmlformats.org/officeDocument/2006/relationships/tags" Target="../tags/tag5.xml"/><Relationship Id="rId1" Type="http://schemas.openxmlformats.org/officeDocument/2006/relationships/vmlDrawing" Target="../drawings/vmlDrawing3.vml"/><Relationship Id="rId6" Type="http://schemas.openxmlformats.org/officeDocument/2006/relationships/image" Target="../media/image6.emf"/><Relationship Id="rId5" Type="http://schemas.openxmlformats.org/officeDocument/2006/relationships/oleObject" Target="../embeddings/oleObject3.bin"/><Relationship Id="rId4"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vmlDrawing" Target="../drawings/vmlDrawing4.vml"/><Relationship Id="rId6" Type="http://schemas.openxmlformats.org/officeDocument/2006/relationships/image" Target="../media/image6.emf"/><Relationship Id="rId5" Type="http://schemas.openxmlformats.org/officeDocument/2006/relationships/oleObject" Target="../embeddings/oleObject4.bin"/><Relationship Id="rId4"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openxmlformats.org/officeDocument/2006/relationships/tags" Target="../tags/tag10.xml"/><Relationship Id="rId7" Type="http://schemas.openxmlformats.org/officeDocument/2006/relationships/image" Target="../media/image4.emf"/><Relationship Id="rId2" Type="http://schemas.openxmlformats.org/officeDocument/2006/relationships/tags" Target="../tags/tag9.xml"/><Relationship Id="rId1" Type="http://schemas.openxmlformats.org/officeDocument/2006/relationships/vmlDrawing" Target="../drawings/vmlDrawing5.vml"/><Relationship Id="rId6" Type="http://schemas.openxmlformats.org/officeDocument/2006/relationships/image" Target="../media/image6.emf"/><Relationship Id="rId5" Type="http://schemas.openxmlformats.org/officeDocument/2006/relationships/oleObject" Target="../embeddings/oleObject5.bin"/><Relationship Id="rId4"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vmlDrawing" Target="../drawings/vmlDrawing6.vml"/><Relationship Id="rId6" Type="http://schemas.openxmlformats.org/officeDocument/2006/relationships/image" Target="../media/image6.emf"/><Relationship Id="rId5" Type="http://schemas.openxmlformats.org/officeDocument/2006/relationships/oleObject" Target="../embeddings/oleObject6.bin"/><Relationship Id="rId4"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tags" Target="../tags/tag14.xml"/><Relationship Id="rId7" Type="http://schemas.openxmlformats.org/officeDocument/2006/relationships/image" Target="../media/image4.emf"/><Relationship Id="rId2" Type="http://schemas.openxmlformats.org/officeDocument/2006/relationships/tags" Target="../tags/tag13.xml"/><Relationship Id="rId1" Type="http://schemas.openxmlformats.org/officeDocument/2006/relationships/vmlDrawing" Target="../drawings/vmlDrawing7.vml"/><Relationship Id="rId6" Type="http://schemas.openxmlformats.org/officeDocument/2006/relationships/image" Target="../media/image6.emf"/><Relationship Id="rId5" Type="http://schemas.openxmlformats.org/officeDocument/2006/relationships/oleObject" Target="../embeddings/oleObject7.bin"/><Relationship Id="rId4"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3" Type="http://schemas.openxmlformats.org/officeDocument/2006/relationships/tags" Target="../tags/tag16.xml"/><Relationship Id="rId2" Type="http://schemas.openxmlformats.org/officeDocument/2006/relationships/tags" Target="../tags/tag15.xml"/><Relationship Id="rId1" Type="http://schemas.openxmlformats.org/officeDocument/2006/relationships/vmlDrawing" Target="../drawings/vmlDrawing8.vml"/><Relationship Id="rId6" Type="http://schemas.openxmlformats.org/officeDocument/2006/relationships/image" Target="../media/image6.emf"/><Relationship Id="rId5" Type="http://schemas.openxmlformats.org/officeDocument/2006/relationships/oleObject" Target="../embeddings/oleObject8.bin"/><Relationship Id="rId4"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3" Type="http://schemas.openxmlformats.org/officeDocument/2006/relationships/tags" Target="../tags/tag18.xml"/><Relationship Id="rId7" Type="http://schemas.openxmlformats.org/officeDocument/2006/relationships/image" Target="../media/image4.emf"/><Relationship Id="rId2" Type="http://schemas.openxmlformats.org/officeDocument/2006/relationships/tags" Target="../tags/tag17.xml"/><Relationship Id="rId1" Type="http://schemas.openxmlformats.org/officeDocument/2006/relationships/vmlDrawing" Target="../drawings/vmlDrawing9.vml"/><Relationship Id="rId6" Type="http://schemas.openxmlformats.org/officeDocument/2006/relationships/image" Target="../media/image6.emf"/><Relationship Id="rId5" Type="http://schemas.openxmlformats.org/officeDocument/2006/relationships/oleObject" Target="../embeddings/oleObject9.bin"/><Relationship Id="rId4"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3" Type="http://schemas.openxmlformats.org/officeDocument/2006/relationships/tags" Target="../tags/tag20.xml"/><Relationship Id="rId2" Type="http://schemas.openxmlformats.org/officeDocument/2006/relationships/tags" Target="../tags/tag19.xml"/><Relationship Id="rId1" Type="http://schemas.openxmlformats.org/officeDocument/2006/relationships/vmlDrawing" Target="../drawings/vmlDrawing10.vml"/><Relationship Id="rId6" Type="http://schemas.openxmlformats.org/officeDocument/2006/relationships/image" Target="../media/image6.emf"/><Relationship Id="rId5" Type="http://schemas.openxmlformats.org/officeDocument/2006/relationships/oleObject" Target="../embeddings/oleObject10.bin"/><Relationship Id="rId4"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tags" Target="../tags/tag22.xml"/><Relationship Id="rId7" Type="http://schemas.openxmlformats.org/officeDocument/2006/relationships/image" Target="../media/image4.emf"/><Relationship Id="rId2" Type="http://schemas.openxmlformats.org/officeDocument/2006/relationships/tags" Target="../tags/tag21.xml"/><Relationship Id="rId1" Type="http://schemas.openxmlformats.org/officeDocument/2006/relationships/vmlDrawing" Target="../drawings/vmlDrawing11.vml"/><Relationship Id="rId6" Type="http://schemas.openxmlformats.org/officeDocument/2006/relationships/image" Target="../media/image6.emf"/><Relationship Id="rId5" Type="http://schemas.openxmlformats.org/officeDocument/2006/relationships/oleObject" Target="../embeddings/oleObject11.bin"/><Relationship Id="rId4"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3" Type="http://schemas.openxmlformats.org/officeDocument/2006/relationships/tags" Target="../tags/tag24.xml"/><Relationship Id="rId2" Type="http://schemas.openxmlformats.org/officeDocument/2006/relationships/tags" Target="../tags/tag23.xml"/><Relationship Id="rId1" Type="http://schemas.openxmlformats.org/officeDocument/2006/relationships/vmlDrawing" Target="../drawings/vmlDrawing12.vml"/><Relationship Id="rId6" Type="http://schemas.openxmlformats.org/officeDocument/2006/relationships/image" Target="../media/image6.emf"/><Relationship Id="rId5" Type="http://schemas.openxmlformats.org/officeDocument/2006/relationships/oleObject" Target="../embeddings/oleObject12.bin"/><Relationship Id="rId4"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3" Type="http://schemas.openxmlformats.org/officeDocument/2006/relationships/tags" Target="../tags/tag26.xml"/><Relationship Id="rId7" Type="http://schemas.openxmlformats.org/officeDocument/2006/relationships/image" Target="../media/image4.emf"/><Relationship Id="rId2" Type="http://schemas.openxmlformats.org/officeDocument/2006/relationships/tags" Target="../tags/tag25.xml"/><Relationship Id="rId1" Type="http://schemas.openxmlformats.org/officeDocument/2006/relationships/vmlDrawing" Target="../drawings/vmlDrawing13.vml"/><Relationship Id="rId6" Type="http://schemas.openxmlformats.org/officeDocument/2006/relationships/image" Target="../media/image6.emf"/><Relationship Id="rId5" Type="http://schemas.openxmlformats.org/officeDocument/2006/relationships/oleObject" Target="../embeddings/oleObject13.bin"/><Relationship Id="rId4"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3" Type="http://schemas.openxmlformats.org/officeDocument/2006/relationships/tags" Target="../tags/tag28.xml"/><Relationship Id="rId2" Type="http://schemas.openxmlformats.org/officeDocument/2006/relationships/tags" Target="../tags/tag27.xml"/><Relationship Id="rId1" Type="http://schemas.openxmlformats.org/officeDocument/2006/relationships/vmlDrawing" Target="../drawings/vmlDrawing14.vml"/><Relationship Id="rId6" Type="http://schemas.openxmlformats.org/officeDocument/2006/relationships/image" Target="../media/image6.emf"/><Relationship Id="rId5" Type="http://schemas.openxmlformats.org/officeDocument/2006/relationships/oleObject" Target="../embeddings/oleObject14.bin"/><Relationship Id="rId4"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3" Type="http://schemas.openxmlformats.org/officeDocument/2006/relationships/tags" Target="../tags/tag30.xml"/><Relationship Id="rId7" Type="http://schemas.openxmlformats.org/officeDocument/2006/relationships/image" Target="../media/image4.emf"/><Relationship Id="rId2" Type="http://schemas.openxmlformats.org/officeDocument/2006/relationships/tags" Target="../tags/tag29.xml"/><Relationship Id="rId1" Type="http://schemas.openxmlformats.org/officeDocument/2006/relationships/vmlDrawing" Target="../drawings/vmlDrawing15.vml"/><Relationship Id="rId6" Type="http://schemas.openxmlformats.org/officeDocument/2006/relationships/image" Target="../media/image6.emf"/><Relationship Id="rId5" Type="http://schemas.openxmlformats.org/officeDocument/2006/relationships/oleObject" Target="../embeddings/oleObject15.bin"/><Relationship Id="rId4"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3" Type="http://schemas.openxmlformats.org/officeDocument/2006/relationships/tags" Target="../tags/tag32.xml"/><Relationship Id="rId2" Type="http://schemas.openxmlformats.org/officeDocument/2006/relationships/tags" Target="../tags/tag31.xml"/><Relationship Id="rId1" Type="http://schemas.openxmlformats.org/officeDocument/2006/relationships/vmlDrawing" Target="../drawings/vmlDrawing16.vml"/><Relationship Id="rId6" Type="http://schemas.openxmlformats.org/officeDocument/2006/relationships/image" Target="../media/image6.emf"/><Relationship Id="rId5" Type="http://schemas.openxmlformats.org/officeDocument/2006/relationships/oleObject" Target="../embeddings/oleObject16.bin"/><Relationship Id="rId4"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3" Type="http://schemas.openxmlformats.org/officeDocument/2006/relationships/tags" Target="../tags/tag34.xml"/><Relationship Id="rId2" Type="http://schemas.openxmlformats.org/officeDocument/2006/relationships/tags" Target="../tags/tag33.xml"/><Relationship Id="rId1" Type="http://schemas.openxmlformats.org/officeDocument/2006/relationships/vmlDrawing" Target="../drawings/vmlDrawing17.vml"/><Relationship Id="rId6" Type="http://schemas.openxmlformats.org/officeDocument/2006/relationships/image" Target="../media/image3.emf"/><Relationship Id="rId5" Type="http://schemas.openxmlformats.org/officeDocument/2006/relationships/oleObject" Target="../embeddings/oleObject17.bin"/><Relationship Id="rId4"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2.xml"/><Relationship Id="rId1" Type="http://schemas.openxmlformats.org/officeDocument/2006/relationships/vmlDrawing" Target="../drawings/vmlDrawing1.vml"/><Relationship Id="rId6" Type="http://schemas.openxmlformats.org/officeDocument/2006/relationships/image" Target="../media/image4.emf"/><Relationship Id="rId5" Type="http://schemas.openxmlformats.org/officeDocument/2006/relationships/image" Target="../media/image3.emf"/><Relationship Id="rId4" Type="http://schemas.openxmlformats.org/officeDocument/2006/relationships/oleObject" Target="../embeddings/oleObject1.bin"/></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 Portada Foto">
    <p:spTree>
      <p:nvGrpSpPr>
        <p:cNvPr id="1" name=""/>
        <p:cNvGrpSpPr/>
        <p:nvPr/>
      </p:nvGrpSpPr>
      <p:grpSpPr>
        <a:xfrm>
          <a:off x="0" y="0"/>
          <a:ext cx="0" cy="0"/>
          <a:chOff x="0" y="0"/>
          <a:chExt cx="0" cy="0"/>
        </a:xfrm>
      </p:grpSpPr>
      <p:sp>
        <p:nvSpPr>
          <p:cNvPr id="7" name="Marcador de posición de imagen 6">
            <a:extLst>
              <a:ext uri="{FF2B5EF4-FFF2-40B4-BE49-F238E27FC236}">
                <a16:creationId xmlns="" xmlns:a16="http://schemas.microsoft.com/office/drawing/2014/main" id="{B687104C-16D4-5049-93EC-3E0017E53BB5}"/>
              </a:ext>
            </a:extLst>
          </p:cNvPr>
          <p:cNvSpPr>
            <a:spLocks noGrp="1"/>
          </p:cNvSpPr>
          <p:nvPr>
            <p:ph type="pic" sz="quarter" idx="14"/>
          </p:nvPr>
        </p:nvSpPr>
        <p:spPr>
          <a:xfrm>
            <a:off x="0" y="0"/>
            <a:ext cx="9144000" cy="5158061"/>
          </a:xfrm>
          <a:prstGeom prst="rect">
            <a:avLst/>
          </a:prstGeom>
        </p:spPr>
        <p:txBody>
          <a:bodyPr anchor="t"/>
          <a:lstStyle>
            <a:lvl1pPr marL="0" indent="0" algn="ctr">
              <a:buNone/>
              <a:defRPr/>
            </a:lvl1pPr>
          </a:lstStyle>
          <a:p>
            <a:r>
              <a:rPr lang="es-ES"/>
              <a:t>Haga clic en el icono para agregar una imagen</a:t>
            </a:r>
            <a:endParaRPr lang="es-ES" dirty="0"/>
          </a:p>
        </p:txBody>
      </p:sp>
      <p:sp>
        <p:nvSpPr>
          <p:cNvPr id="10" name="Marcador de contenido 10">
            <a:extLst>
              <a:ext uri="{FF2B5EF4-FFF2-40B4-BE49-F238E27FC236}">
                <a16:creationId xmlns="" xmlns:a16="http://schemas.microsoft.com/office/drawing/2014/main" id="{B06D5AB3-85F3-6041-8CF2-938E10DAFE64}"/>
              </a:ext>
            </a:extLst>
          </p:cNvPr>
          <p:cNvSpPr>
            <a:spLocks noGrp="1"/>
          </p:cNvSpPr>
          <p:nvPr>
            <p:ph sz="quarter" idx="10" hasCustomPrompt="1"/>
          </p:nvPr>
        </p:nvSpPr>
        <p:spPr>
          <a:xfrm>
            <a:off x="252001" y="287691"/>
            <a:ext cx="2794000" cy="161082"/>
          </a:xfrm>
          <a:prstGeom prst="rect">
            <a:avLst/>
          </a:prstGeom>
        </p:spPr>
        <p:txBody>
          <a:bodyPr lIns="0" tIns="0" rIns="0" bIns="0"/>
          <a:lstStyle>
            <a:lvl1pPr marL="0" indent="0">
              <a:buNone/>
              <a:defRPr sz="1400"/>
            </a:lvl1pPr>
          </a:lstStyle>
          <a:p>
            <a:r>
              <a:rPr lang="es-ES" dirty="0"/>
              <a:t>Editar el subtitulo de presentación 
</a:t>
            </a:r>
          </a:p>
        </p:txBody>
      </p:sp>
      <p:sp>
        <p:nvSpPr>
          <p:cNvPr id="6" name="Marcador de contenido 10">
            <a:extLst>
              <a:ext uri="{FF2B5EF4-FFF2-40B4-BE49-F238E27FC236}">
                <a16:creationId xmlns="" xmlns:a16="http://schemas.microsoft.com/office/drawing/2014/main" id="{0ED2E0BC-0F09-B942-97D8-1F9D0BA0C15C}"/>
              </a:ext>
            </a:extLst>
          </p:cNvPr>
          <p:cNvSpPr>
            <a:spLocks noGrp="1"/>
          </p:cNvSpPr>
          <p:nvPr>
            <p:ph sz="quarter" idx="12" hasCustomPrompt="1"/>
          </p:nvPr>
        </p:nvSpPr>
        <p:spPr>
          <a:xfrm>
            <a:off x="252001" y="516929"/>
            <a:ext cx="2794000" cy="119614"/>
          </a:xfrm>
          <a:prstGeom prst="rect">
            <a:avLst/>
          </a:prstGeom>
        </p:spPr>
        <p:txBody>
          <a:bodyPr lIns="0" tIns="0" rIns="0" bIns="0"/>
          <a:lstStyle>
            <a:lvl1pPr marL="0" indent="0">
              <a:buNone/>
              <a:defRPr sz="1000"/>
            </a:lvl1pPr>
          </a:lstStyle>
          <a:p>
            <a:r>
              <a:rPr lang="es-ES" dirty="0"/>
              <a:t>Lugar. 00.00.0000</a:t>
            </a:r>
          </a:p>
        </p:txBody>
      </p:sp>
      <p:sp>
        <p:nvSpPr>
          <p:cNvPr id="3" name="Marcador de posición de imagen 2">
            <a:extLst>
              <a:ext uri="{FF2B5EF4-FFF2-40B4-BE49-F238E27FC236}">
                <a16:creationId xmlns="" xmlns:a16="http://schemas.microsoft.com/office/drawing/2014/main" id="{915FE453-3A51-064C-9757-E79594281FF1}"/>
              </a:ext>
            </a:extLst>
          </p:cNvPr>
          <p:cNvSpPr>
            <a:spLocks noGrp="1"/>
          </p:cNvSpPr>
          <p:nvPr>
            <p:ph type="pic" sz="quarter" idx="13" hasCustomPrompt="1"/>
          </p:nvPr>
        </p:nvSpPr>
        <p:spPr>
          <a:xfrm>
            <a:off x="252000" y="739775"/>
            <a:ext cx="1349375" cy="479425"/>
          </a:xfrm>
          <a:prstGeom prst="rect">
            <a:avLst/>
          </a:prstGeom>
        </p:spPr>
        <p:txBody>
          <a:bodyPr anchor="ctr"/>
          <a:lstStyle>
            <a:lvl1pPr marL="0" indent="0" algn="ctr">
              <a:buNone/>
              <a:defRPr sz="1000"/>
            </a:lvl1pPr>
          </a:lstStyle>
          <a:p>
            <a:r>
              <a:rPr lang="es-ES" dirty="0"/>
              <a:t>Logo cliente</a:t>
            </a:r>
          </a:p>
        </p:txBody>
      </p:sp>
      <p:sp>
        <p:nvSpPr>
          <p:cNvPr id="8" name="Title Placeholder 1">
            <a:extLst>
              <a:ext uri="{FF2B5EF4-FFF2-40B4-BE49-F238E27FC236}">
                <a16:creationId xmlns="" xmlns:a16="http://schemas.microsoft.com/office/drawing/2014/main" id="{7EA230A8-2396-C04E-BA7D-6A765043E110}"/>
              </a:ext>
            </a:extLst>
          </p:cNvPr>
          <p:cNvSpPr>
            <a:spLocks noGrp="1"/>
          </p:cNvSpPr>
          <p:nvPr>
            <p:ph type="title" hasCustomPrompt="1"/>
          </p:nvPr>
        </p:nvSpPr>
        <p:spPr>
          <a:xfrm>
            <a:off x="3404965" y="2154808"/>
            <a:ext cx="4970108" cy="1236256"/>
          </a:xfrm>
          <a:prstGeom prst="rect">
            <a:avLst/>
          </a:prstGeom>
        </p:spPr>
        <p:txBody>
          <a:bodyPr vert="horz" lIns="0" tIns="0" rIns="0" bIns="0" rtlCol="0" anchor="t">
            <a:noAutofit/>
          </a:bodyPr>
          <a:lstStyle>
            <a:lvl1pPr>
              <a:defRPr sz="4500"/>
            </a:lvl1pPr>
          </a:lstStyle>
          <a:p>
            <a:r>
              <a:rPr lang="es-ES" dirty="0"/>
              <a:t>Haga clic para el título principal</a:t>
            </a:r>
            <a:endParaRPr lang="en-US" dirty="0"/>
          </a:p>
        </p:txBody>
      </p:sp>
    </p:spTree>
    <p:extLst>
      <p:ext uri="{BB962C8B-B14F-4D97-AF65-F5344CB8AC3E}">
        <p14:creationId xmlns:p14="http://schemas.microsoft.com/office/powerpoint/2010/main" val="2835126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Separata n1. Naranja">
    <p:spTree>
      <p:nvGrpSpPr>
        <p:cNvPr id="1" name=""/>
        <p:cNvGrpSpPr/>
        <p:nvPr/>
      </p:nvGrpSpPr>
      <p:grpSpPr>
        <a:xfrm>
          <a:off x="0" y="0"/>
          <a:ext cx="0" cy="0"/>
          <a:chOff x="0" y="0"/>
          <a:chExt cx="0" cy="0"/>
        </a:xfrm>
      </p:grpSpPr>
      <p:sp>
        <p:nvSpPr>
          <p:cNvPr id="5" name="Forma libre 4">
            <a:extLst>
              <a:ext uri="{FF2B5EF4-FFF2-40B4-BE49-F238E27FC236}">
                <a16:creationId xmlns="" xmlns:a16="http://schemas.microsoft.com/office/drawing/2014/main" id="{93EB5CC0-893F-7E43-ABEC-FF257A4D7B5E}"/>
              </a:ext>
            </a:extLst>
          </p:cNvPr>
          <p:cNvSpPr/>
          <p:nvPr userDrawn="1"/>
        </p:nvSpPr>
        <p:spPr>
          <a:xfrm>
            <a:off x="5593080" y="30480"/>
            <a:ext cx="3589020" cy="5151120"/>
          </a:xfrm>
          <a:custGeom>
            <a:avLst/>
            <a:gdLst>
              <a:gd name="connsiteX0" fmla="*/ 15240 w 3589020"/>
              <a:gd name="connsiteY0" fmla="*/ 5090160 h 5151120"/>
              <a:gd name="connsiteX1" fmla="*/ 15240 w 3589020"/>
              <a:gd name="connsiteY1" fmla="*/ 1021080 h 5151120"/>
              <a:gd name="connsiteX2" fmla="*/ 3589020 w 3589020"/>
              <a:gd name="connsiteY2" fmla="*/ 0 h 5151120"/>
              <a:gd name="connsiteX3" fmla="*/ 3589020 w 3589020"/>
              <a:gd name="connsiteY3" fmla="*/ 5151120 h 5151120"/>
              <a:gd name="connsiteX4" fmla="*/ 0 w 3589020"/>
              <a:gd name="connsiteY4" fmla="*/ 5151120 h 5151120"/>
              <a:gd name="connsiteX5" fmla="*/ 15240 w 3589020"/>
              <a:gd name="connsiteY5" fmla="*/ 5090160 h 5151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89020" h="5151120">
                <a:moveTo>
                  <a:pt x="15240" y="5090160"/>
                </a:moveTo>
                <a:lnTo>
                  <a:pt x="15240" y="1021080"/>
                </a:lnTo>
                <a:lnTo>
                  <a:pt x="3589020" y="0"/>
                </a:lnTo>
                <a:lnTo>
                  <a:pt x="3589020" y="5151120"/>
                </a:lnTo>
                <a:lnTo>
                  <a:pt x="0" y="5151120"/>
                </a:lnTo>
                <a:lnTo>
                  <a:pt x="15240" y="509016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 name="Marcador de contenido 10">
            <a:extLst>
              <a:ext uri="{FF2B5EF4-FFF2-40B4-BE49-F238E27FC236}">
                <a16:creationId xmlns="" xmlns:a16="http://schemas.microsoft.com/office/drawing/2014/main" id="{B06D5AB3-85F3-6041-8CF2-938E10DAFE64}"/>
              </a:ext>
            </a:extLst>
          </p:cNvPr>
          <p:cNvSpPr>
            <a:spLocks noGrp="1"/>
          </p:cNvSpPr>
          <p:nvPr>
            <p:ph sz="quarter" idx="10" hasCustomPrompt="1"/>
          </p:nvPr>
        </p:nvSpPr>
        <p:spPr>
          <a:xfrm>
            <a:off x="252000" y="2828006"/>
            <a:ext cx="4238624" cy="860073"/>
          </a:xfrm>
          <a:prstGeom prst="rect">
            <a:avLst/>
          </a:prstGeom>
        </p:spPr>
        <p:txBody>
          <a:bodyPr lIns="0" tIns="0" rIns="0" bIns="0"/>
          <a:lstStyle>
            <a:lvl1pPr>
              <a:defRPr lang="es-ES" sz="1400" dirty="0"/>
            </a:lvl1pPr>
          </a:lstStyle>
          <a:p>
            <a:pPr marL="0" lvl="0" indent="0">
              <a:lnSpc>
                <a:spcPct val="100000"/>
              </a:lnSpc>
              <a:spcBef>
                <a:spcPts val="600"/>
              </a:spcBef>
              <a:buNone/>
            </a:pPr>
            <a:r>
              <a:rPr lang="es-ES" dirty="0"/>
              <a:t>Editar el subtitulo 
</a:t>
            </a:r>
          </a:p>
        </p:txBody>
      </p:sp>
      <p:sp>
        <p:nvSpPr>
          <p:cNvPr id="8" name="Title Placeholder 1">
            <a:extLst>
              <a:ext uri="{FF2B5EF4-FFF2-40B4-BE49-F238E27FC236}">
                <a16:creationId xmlns="" xmlns:a16="http://schemas.microsoft.com/office/drawing/2014/main" id="{7EA230A8-2396-C04E-BA7D-6A765043E110}"/>
              </a:ext>
            </a:extLst>
          </p:cNvPr>
          <p:cNvSpPr>
            <a:spLocks noGrp="1"/>
          </p:cNvSpPr>
          <p:nvPr>
            <p:ph type="title" hasCustomPrompt="1"/>
          </p:nvPr>
        </p:nvSpPr>
        <p:spPr>
          <a:xfrm>
            <a:off x="252000" y="1194688"/>
            <a:ext cx="5289455" cy="1236256"/>
          </a:xfrm>
          <a:prstGeom prst="rect">
            <a:avLst/>
          </a:prstGeom>
        </p:spPr>
        <p:txBody>
          <a:bodyPr vert="horz" lIns="0" tIns="0" rIns="0" bIns="0" rtlCol="0" anchor="t">
            <a:noAutofit/>
          </a:bodyPr>
          <a:lstStyle>
            <a:lvl1pPr>
              <a:defRPr sz="3200">
                <a:solidFill>
                  <a:schemeClr val="tx1"/>
                </a:solidFill>
              </a:defRPr>
            </a:lvl1pPr>
          </a:lstStyle>
          <a:p>
            <a:r>
              <a:rPr lang="es-ES" dirty="0"/>
              <a:t>Haga clic para título separata de nivel 1</a:t>
            </a:r>
            <a:endParaRPr lang="en-US" dirty="0"/>
          </a:p>
        </p:txBody>
      </p:sp>
      <p:sp>
        <p:nvSpPr>
          <p:cNvPr id="14" name="Marcador de contenido 2">
            <a:extLst>
              <a:ext uri="{FF2B5EF4-FFF2-40B4-BE49-F238E27FC236}">
                <a16:creationId xmlns="" xmlns:a16="http://schemas.microsoft.com/office/drawing/2014/main" id="{916D4C14-6CFE-7A40-86A8-480510420770}"/>
              </a:ext>
            </a:extLst>
          </p:cNvPr>
          <p:cNvSpPr>
            <a:spLocks noGrp="1"/>
          </p:cNvSpPr>
          <p:nvPr>
            <p:ph sz="quarter" idx="11" hasCustomPrompt="1"/>
          </p:nvPr>
        </p:nvSpPr>
        <p:spPr>
          <a:xfrm>
            <a:off x="6061075" y="1127427"/>
            <a:ext cx="2800985" cy="1516379"/>
          </a:xfrm>
          <a:prstGeom prst="rect">
            <a:avLst/>
          </a:prstGeom>
        </p:spPr>
        <p:txBody>
          <a:bodyPr/>
          <a:lstStyle>
            <a:lvl1pPr marL="0" indent="0" algn="ctr">
              <a:buNone/>
              <a:defRPr sz="12000">
                <a:solidFill>
                  <a:schemeClr val="bg1"/>
                </a:solidFill>
                <a:latin typeface="Playfair Display" pitchFamily="2" charset="77"/>
              </a:defRPr>
            </a:lvl1pPr>
          </a:lstStyle>
          <a:p>
            <a:r>
              <a:rPr lang="es-ES" dirty="0"/>
              <a:t>Nº</a:t>
            </a:r>
          </a:p>
        </p:txBody>
      </p:sp>
      <p:sp>
        <p:nvSpPr>
          <p:cNvPr id="11" name="Slide Number Placeholder 5">
            <a:extLst>
              <a:ext uri="{FF2B5EF4-FFF2-40B4-BE49-F238E27FC236}">
                <a16:creationId xmlns="" xmlns:a16="http://schemas.microsoft.com/office/drawing/2014/main" id="{010F3A02-B7CA-9E42-855B-3F51A0093AEE}"/>
              </a:ext>
            </a:extLst>
          </p:cNvPr>
          <p:cNvSpPr txBox="1">
            <a:spLocks/>
          </p:cNvSpPr>
          <p:nvPr userDrawn="1"/>
        </p:nvSpPr>
        <p:spPr>
          <a:xfrm>
            <a:off x="8604448" y="4876006"/>
            <a:ext cx="287140" cy="242765"/>
          </a:xfrm>
          <a:prstGeom prst="rect">
            <a:avLst/>
          </a:prstGeom>
        </p:spPr>
        <p:txBody>
          <a:bodyPr vert="horz" lIns="0" tIns="0" rIns="0" bIns="0" rtlCol="0" anchor="ctr"/>
          <a:lstStyle>
            <a:defPPr>
              <a:defRPr lang="es-ES"/>
            </a:defPPr>
            <a:lvl1pPr marL="0" algn="l" defTabSz="685800" rtl="0" eaLnBrk="1" latinLnBrk="0" hangingPunct="1">
              <a:defRPr sz="800" kern="1200">
                <a:solidFill>
                  <a:schemeClr val="bg1"/>
                </a:solidFill>
                <a:latin typeface="Soho Gothic Pro" panose="020B0503030504020204" pitchFamily="34" charset="77"/>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r"/>
            <a:fld id="{A5078871-D93F-4D40-B540-DC74CFDF655C}" type="slidenum">
              <a:rPr lang="es-ES" sz="800" smtClean="0">
                <a:solidFill>
                  <a:schemeClr val="bg1"/>
                </a:solidFill>
              </a:rPr>
              <a:pPr algn="r"/>
              <a:t>‹Nº›</a:t>
            </a:fld>
            <a:endParaRPr lang="es-ES" sz="800" dirty="0">
              <a:solidFill>
                <a:schemeClr val="bg1"/>
              </a:solidFill>
            </a:endParaRPr>
          </a:p>
        </p:txBody>
      </p:sp>
      <p:pic>
        <p:nvPicPr>
          <p:cNvPr id="15" name="Imagen 14"/>
          <p:cNvPicPr>
            <a:picLocks noChangeAspect="1"/>
          </p:cNvPicPr>
          <p:nvPr userDrawn="1"/>
        </p:nvPicPr>
        <p:blipFill>
          <a:blip r:embed="rId2">
            <a:lum bright="100000" contrast="-70000"/>
          </a:blip>
          <a:stretch>
            <a:fillRect/>
          </a:stretch>
        </p:blipFill>
        <p:spPr>
          <a:xfrm>
            <a:off x="6665441" y="4905400"/>
            <a:ext cx="858887" cy="186630"/>
          </a:xfrm>
          <a:prstGeom prst="rect">
            <a:avLst/>
          </a:prstGeom>
        </p:spPr>
      </p:pic>
      <p:sp>
        <p:nvSpPr>
          <p:cNvPr id="9" name="Freeform 5">
            <a:extLst>
              <a:ext uri="{FF2B5EF4-FFF2-40B4-BE49-F238E27FC236}">
                <a16:creationId xmlns="" xmlns:a16="http://schemas.microsoft.com/office/drawing/2014/main" id="{26E4C2C5-0D36-E34C-9E34-75AB96E1F27C}"/>
              </a:ext>
            </a:extLst>
          </p:cNvPr>
          <p:cNvSpPr>
            <a:spLocks noEditPoints="1"/>
          </p:cNvSpPr>
          <p:nvPr userDrawn="1"/>
        </p:nvSpPr>
        <p:spPr bwMode="auto">
          <a:xfrm>
            <a:off x="252000" y="4879562"/>
            <a:ext cx="643638" cy="128556"/>
          </a:xfrm>
          <a:custGeom>
            <a:avLst/>
            <a:gdLst>
              <a:gd name="T0" fmla="*/ 1051 w 1701"/>
              <a:gd name="T1" fmla="*/ 298 h 337"/>
              <a:gd name="T2" fmla="*/ 967 w 1701"/>
              <a:gd name="T3" fmla="*/ 337 h 337"/>
              <a:gd name="T4" fmla="*/ 877 w 1701"/>
              <a:gd name="T5" fmla="*/ 262 h 337"/>
              <a:gd name="T6" fmla="*/ 906 w 1701"/>
              <a:gd name="T7" fmla="*/ 285 h 337"/>
              <a:gd name="T8" fmla="*/ 991 w 1701"/>
              <a:gd name="T9" fmla="*/ 309 h 337"/>
              <a:gd name="T10" fmla="*/ 1033 w 1701"/>
              <a:gd name="T11" fmla="*/ 263 h 337"/>
              <a:gd name="T12" fmla="*/ 926 w 1701"/>
              <a:gd name="T13" fmla="*/ 200 h 337"/>
              <a:gd name="T14" fmla="*/ 888 w 1701"/>
              <a:gd name="T15" fmla="*/ 112 h 337"/>
              <a:gd name="T16" fmla="*/ 967 w 1701"/>
              <a:gd name="T17" fmla="*/ 75 h 337"/>
              <a:gd name="T18" fmla="*/ 1056 w 1701"/>
              <a:gd name="T19" fmla="*/ 149 h 337"/>
              <a:gd name="T20" fmla="*/ 1013 w 1701"/>
              <a:gd name="T21" fmla="*/ 112 h 337"/>
              <a:gd name="T22" fmla="*/ 925 w 1701"/>
              <a:gd name="T23" fmla="*/ 108 h 337"/>
              <a:gd name="T24" fmla="*/ 913 w 1701"/>
              <a:gd name="T25" fmla="*/ 163 h 337"/>
              <a:gd name="T26" fmla="*/ 1046 w 1701"/>
              <a:gd name="T27" fmla="*/ 222 h 337"/>
              <a:gd name="T28" fmla="*/ 680 w 1701"/>
              <a:gd name="T29" fmla="*/ 86 h 337"/>
              <a:gd name="T30" fmla="*/ 656 w 1701"/>
              <a:gd name="T31" fmla="*/ 103 h 337"/>
              <a:gd name="T32" fmla="*/ 656 w 1701"/>
              <a:gd name="T33" fmla="*/ 103 h 337"/>
              <a:gd name="T34" fmla="*/ 632 w 1701"/>
              <a:gd name="T35" fmla="*/ 335 h 337"/>
              <a:gd name="T36" fmla="*/ 661 w 1701"/>
              <a:gd name="T37" fmla="*/ 137 h 337"/>
              <a:gd name="T38" fmla="*/ 722 w 1701"/>
              <a:gd name="T39" fmla="*/ 100 h 337"/>
              <a:gd name="T40" fmla="*/ 783 w 1701"/>
              <a:gd name="T41" fmla="*/ 140 h 337"/>
              <a:gd name="T42" fmla="*/ 810 w 1701"/>
              <a:gd name="T43" fmla="*/ 335 h 337"/>
              <a:gd name="T44" fmla="*/ 722 w 1701"/>
              <a:gd name="T45" fmla="*/ 75 h 337"/>
              <a:gd name="T46" fmla="*/ 1692 w 1701"/>
              <a:gd name="T47" fmla="*/ 298 h 337"/>
              <a:gd name="T48" fmla="*/ 1607 w 1701"/>
              <a:gd name="T49" fmla="*/ 256 h 337"/>
              <a:gd name="T50" fmla="*/ 1686 w 1701"/>
              <a:gd name="T51" fmla="*/ 101 h 337"/>
              <a:gd name="T52" fmla="*/ 1607 w 1701"/>
              <a:gd name="T53" fmla="*/ 78 h 337"/>
              <a:gd name="T54" fmla="*/ 1583 w 1701"/>
              <a:gd name="T55" fmla="*/ 257 h 337"/>
              <a:gd name="T56" fmla="*/ 248 w 1701"/>
              <a:gd name="T57" fmla="*/ 75 h 337"/>
              <a:gd name="T58" fmla="*/ 181 w 1701"/>
              <a:gd name="T59" fmla="*/ 98 h 337"/>
              <a:gd name="T60" fmla="*/ 92 w 1701"/>
              <a:gd name="T61" fmla="*/ 75 h 337"/>
              <a:gd name="T62" fmla="*/ 0 w 1701"/>
              <a:gd name="T63" fmla="*/ 164 h 337"/>
              <a:gd name="T64" fmla="*/ 25 w 1701"/>
              <a:gd name="T65" fmla="*/ 164 h 337"/>
              <a:gd name="T66" fmla="*/ 57 w 1701"/>
              <a:gd name="T67" fmla="*/ 106 h 337"/>
              <a:gd name="T68" fmla="*/ 124 w 1701"/>
              <a:gd name="T69" fmla="*/ 106 h 337"/>
              <a:gd name="T70" fmla="*/ 156 w 1701"/>
              <a:gd name="T71" fmla="*/ 164 h 337"/>
              <a:gd name="T72" fmla="*/ 182 w 1701"/>
              <a:gd name="T73" fmla="*/ 164 h 337"/>
              <a:gd name="T74" fmla="*/ 214 w 1701"/>
              <a:gd name="T75" fmla="*/ 106 h 337"/>
              <a:gd name="T76" fmla="*/ 281 w 1701"/>
              <a:gd name="T77" fmla="*/ 106 h 337"/>
              <a:gd name="T78" fmla="*/ 313 w 1701"/>
              <a:gd name="T79" fmla="*/ 164 h 337"/>
              <a:gd name="T80" fmla="*/ 338 w 1701"/>
              <a:gd name="T81" fmla="*/ 164 h 337"/>
              <a:gd name="T82" fmla="*/ 1522 w 1701"/>
              <a:gd name="T83" fmla="*/ 334 h 337"/>
              <a:gd name="T84" fmla="*/ 1522 w 1701"/>
              <a:gd name="T85" fmla="*/ 311 h 337"/>
              <a:gd name="T86" fmla="*/ 1381 w 1701"/>
              <a:gd name="T87" fmla="*/ 78 h 337"/>
              <a:gd name="T88" fmla="*/ 1381 w 1701"/>
              <a:gd name="T89" fmla="*/ 101 h 337"/>
              <a:gd name="T90" fmla="*/ 1381 w 1701"/>
              <a:gd name="T91" fmla="*/ 311 h 337"/>
              <a:gd name="T92" fmla="*/ 1381 w 1701"/>
              <a:gd name="T93" fmla="*/ 334 h 337"/>
              <a:gd name="T94" fmla="*/ 415 w 1701"/>
              <a:gd name="T95" fmla="*/ 78 h 337"/>
              <a:gd name="T96" fmla="*/ 415 w 1701"/>
              <a:gd name="T97" fmla="*/ 101 h 337"/>
              <a:gd name="T98" fmla="*/ 412 w 1701"/>
              <a:gd name="T99" fmla="*/ 311 h 337"/>
              <a:gd name="T100" fmla="*/ 556 w 1701"/>
              <a:gd name="T101" fmla="*/ 311 h 337"/>
              <a:gd name="T102" fmla="*/ 1297 w 1701"/>
              <a:gd name="T103" fmla="*/ 126 h 337"/>
              <a:gd name="T104" fmla="*/ 1288 w 1701"/>
              <a:gd name="T105" fmla="*/ 334 h 337"/>
              <a:gd name="T106" fmla="*/ 1280 w 1701"/>
              <a:gd name="T107" fmla="*/ 313 h 337"/>
              <a:gd name="T108" fmla="*/ 1148 w 1701"/>
              <a:gd name="T109" fmla="*/ 314 h 337"/>
              <a:gd name="T110" fmla="*/ 1130 w 1701"/>
              <a:gd name="T111" fmla="*/ 126 h 337"/>
              <a:gd name="T112" fmla="*/ 1250 w 1701"/>
              <a:gd name="T113" fmla="*/ 81 h 337"/>
              <a:gd name="T114" fmla="*/ 1278 w 1701"/>
              <a:gd name="T115" fmla="*/ 162 h 337"/>
              <a:gd name="T116" fmla="*/ 1166 w 1701"/>
              <a:gd name="T117" fmla="*/ 116 h 337"/>
              <a:gd name="T118" fmla="*/ 1152 w 1701"/>
              <a:gd name="T119" fmla="*/ 271 h 337"/>
              <a:gd name="T120" fmla="*/ 1214 w 1701"/>
              <a:gd name="T121" fmla="*/ 312 h 337"/>
              <a:gd name="T122" fmla="*/ 1275 w 1701"/>
              <a:gd name="T123" fmla="*/ 271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01" h="337">
                <a:moveTo>
                  <a:pt x="1046" y="222"/>
                </a:moveTo>
                <a:cubicBezTo>
                  <a:pt x="1054" y="233"/>
                  <a:pt x="1058" y="247"/>
                  <a:pt x="1058" y="263"/>
                </a:cubicBezTo>
                <a:cubicBezTo>
                  <a:pt x="1058" y="276"/>
                  <a:pt x="1056" y="288"/>
                  <a:pt x="1051" y="298"/>
                </a:cubicBezTo>
                <a:cubicBezTo>
                  <a:pt x="1046" y="307"/>
                  <a:pt x="1039" y="315"/>
                  <a:pt x="1031" y="321"/>
                </a:cubicBezTo>
                <a:cubicBezTo>
                  <a:pt x="1022" y="327"/>
                  <a:pt x="1013" y="331"/>
                  <a:pt x="1001" y="333"/>
                </a:cubicBezTo>
                <a:cubicBezTo>
                  <a:pt x="991" y="335"/>
                  <a:pt x="979" y="337"/>
                  <a:pt x="967" y="337"/>
                </a:cubicBezTo>
                <a:cubicBezTo>
                  <a:pt x="940" y="337"/>
                  <a:pt x="919" y="331"/>
                  <a:pt x="902" y="319"/>
                </a:cubicBezTo>
                <a:cubicBezTo>
                  <a:pt x="886" y="306"/>
                  <a:pt x="877" y="288"/>
                  <a:pt x="876" y="263"/>
                </a:cubicBezTo>
                <a:cubicBezTo>
                  <a:pt x="876" y="263"/>
                  <a:pt x="877" y="262"/>
                  <a:pt x="877" y="262"/>
                </a:cubicBezTo>
                <a:cubicBezTo>
                  <a:pt x="901" y="262"/>
                  <a:pt x="901" y="262"/>
                  <a:pt x="901" y="262"/>
                </a:cubicBezTo>
                <a:cubicBezTo>
                  <a:pt x="901" y="262"/>
                  <a:pt x="902" y="263"/>
                  <a:pt x="902" y="263"/>
                </a:cubicBezTo>
                <a:cubicBezTo>
                  <a:pt x="902" y="272"/>
                  <a:pt x="903" y="280"/>
                  <a:pt x="906" y="285"/>
                </a:cubicBezTo>
                <a:cubicBezTo>
                  <a:pt x="910" y="291"/>
                  <a:pt x="914" y="296"/>
                  <a:pt x="920" y="300"/>
                </a:cubicBezTo>
                <a:cubicBezTo>
                  <a:pt x="926" y="303"/>
                  <a:pt x="932" y="306"/>
                  <a:pt x="940" y="308"/>
                </a:cubicBezTo>
                <a:cubicBezTo>
                  <a:pt x="954" y="311"/>
                  <a:pt x="970" y="311"/>
                  <a:pt x="991" y="309"/>
                </a:cubicBezTo>
                <a:cubicBezTo>
                  <a:pt x="998" y="308"/>
                  <a:pt x="1005" y="306"/>
                  <a:pt x="1012" y="303"/>
                </a:cubicBezTo>
                <a:cubicBezTo>
                  <a:pt x="1018" y="299"/>
                  <a:pt x="1023" y="295"/>
                  <a:pt x="1027" y="288"/>
                </a:cubicBezTo>
                <a:cubicBezTo>
                  <a:pt x="1031" y="282"/>
                  <a:pt x="1033" y="274"/>
                  <a:pt x="1033" y="263"/>
                </a:cubicBezTo>
                <a:cubicBezTo>
                  <a:pt x="1033" y="254"/>
                  <a:pt x="1031" y="246"/>
                  <a:pt x="1026" y="238"/>
                </a:cubicBezTo>
                <a:cubicBezTo>
                  <a:pt x="1021" y="231"/>
                  <a:pt x="1013" y="226"/>
                  <a:pt x="1003" y="223"/>
                </a:cubicBezTo>
                <a:cubicBezTo>
                  <a:pt x="926" y="200"/>
                  <a:pt x="926" y="200"/>
                  <a:pt x="926" y="200"/>
                </a:cubicBezTo>
                <a:cubicBezTo>
                  <a:pt x="911" y="196"/>
                  <a:pt x="901" y="190"/>
                  <a:pt x="893" y="180"/>
                </a:cubicBezTo>
                <a:cubicBezTo>
                  <a:pt x="885" y="170"/>
                  <a:pt x="881" y="158"/>
                  <a:pt x="881" y="144"/>
                </a:cubicBezTo>
                <a:cubicBezTo>
                  <a:pt x="881" y="131"/>
                  <a:pt x="884" y="121"/>
                  <a:pt x="888" y="112"/>
                </a:cubicBezTo>
                <a:cubicBezTo>
                  <a:pt x="893" y="103"/>
                  <a:pt x="899" y="96"/>
                  <a:pt x="907" y="90"/>
                </a:cubicBezTo>
                <a:cubicBezTo>
                  <a:pt x="915" y="85"/>
                  <a:pt x="924" y="81"/>
                  <a:pt x="934" y="78"/>
                </a:cubicBezTo>
                <a:cubicBezTo>
                  <a:pt x="945" y="76"/>
                  <a:pt x="955" y="75"/>
                  <a:pt x="967" y="75"/>
                </a:cubicBezTo>
                <a:cubicBezTo>
                  <a:pt x="993" y="75"/>
                  <a:pt x="1014" y="81"/>
                  <a:pt x="1030" y="93"/>
                </a:cubicBezTo>
                <a:cubicBezTo>
                  <a:pt x="1047" y="105"/>
                  <a:pt x="1055" y="124"/>
                  <a:pt x="1056" y="148"/>
                </a:cubicBezTo>
                <a:cubicBezTo>
                  <a:pt x="1056" y="148"/>
                  <a:pt x="1056" y="149"/>
                  <a:pt x="1056" y="149"/>
                </a:cubicBezTo>
                <a:cubicBezTo>
                  <a:pt x="1032" y="149"/>
                  <a:pt x="1032" y="149"/>
                  <a:pt x="1032" y="149"/>
                </a:cubicBezTo>
                <a:cubicBezTo>
                  <a:pt x="1032" y="149"/>
                  <a:pt x="1032" y="148"/>
                  <a:pt x="1032" y="148"/>
                </a:cubicBezTo>
                <a:cubicBezTo>
                  <a:pt x="1031" y="131"/>
                  <a:pt x="1025" y="119"/>
                  <a:pt x="1013" y="112"/>
                </a:cubicBezTo>
                <a:cubicBezTo>
                  <a:pt x="1002" y="104"/>
                  <a:pt x="986" y="100"/>
                  <a:pt x="966" y="100"/>
                </a:cubicBezTo>
                <a:cubicBezTo>
                  <a:pt x="958" y="100"/>
                  <a:pt x="951" y="100"/>
                  <a:pt x="944" y="102"/>
                </a:cubicBezTo>
                <a:cubicBezTo>
                  <a:pt x="937" y="103"/>
                  <a:pt x="931" y="105"/>
                  <a:pt x="925" y="108"/>
                </a:cubicBezTo>
                <a:cubicBezTo>
                  <a:pt x="919" y="111"/>
                  <a:pt x="915" y="115"/>
                  <a:pt x="911" y="121"/>
                </a:cubicBezTo>
                <a:cubicBezTo>
                  <a:pt x="908" y="127"/>
                  <a:pt x="906" y="134"/>
                  <a:pt x="906" y="144"/>
                </a:cubicBezTo>
                <a:cubicBezTo>
                  <a:pt x="906" y="151"/>
                  <a:pt x="908" y="157"/>
                  <a:pt x="913" y="163"/>
                </a:cubicBezTo>
                <a:cubicBezTo>
                  <a:pt x="917" y="170"/>
                  <a:pt x="924" y="174"/>
                  <a:pt x="934" y="177"/>
                </a:cubicBezTo>
                <a:cubicBezTo>
                  <a:pt x="1011" y="199"/>
                  <a:pt x="1011" y="199"/>
                  <a:pt x="1011" y="199"/>
                </a:cubicBezTo>
                <a:cubicBezTo>
                  <a:pt x="1026" y="204"/>
                  <a:pt x="1038" y="211"/>
                  <a:pt x="1046" y="222"/>
                </a:cubicBezTo>
                <a:close/>
                <a:moveTo>
                  <a:pt x="722" y="75"/>
                </a:moveTo>
                <a:cubicBezTo>
                  <a:pt x="715" y="75"/>
                  <a:pt x="708" y="76"/>
                  <a:pt x="701" y="78"/>
                </a:cubicBezTo>
                <a:cubicBezTo>
                  <a:pt x="694" y="79"/>
                  <a:pt x="687" y="82"/>
                  <a:pt x="680" y="86"/>
                </a:cubicBezTo>
                <a:cubicBezTo>
                  <a:pt x="673" y="89"/>
                  <a:pt x="667" y="93"/>
                  <a:pt x="662" y="98"/>
                </a:cubicBezTo>
                <a:cubicBezTo>
                  <a:pt x="660" y="100"/>
                  <a:pt x="658" y="101"/>
                  <a:pt x="656" y="103"/>
                </a:cubicBezTo>
                <a:cubicBezTo>
                  <a:pt x="656" y="103"/>
                  <a:pt x="656" y="103"/>
                  <a:pt x="656" y="103"/>
                </a:cubicBezTo>
                <a:cubicBezTo>
                  <a:pt x="656" y="103"/>
                  <a:pt x="656" y="103"/>
                  <a:pt x="656" y="103"/>
                </a:cubicBezTo>
                <a:cubicBezTo>
                  <a:pt x="656" y="103"/>
                  <a:pt x="656" y="103"/>
                  <a:pt x="656" y="103"/>
                </a:cubicBezTo>
                <a:cubicBezTo>
                  <a:pt x="656" y="103"/>
                  <a:pt x="656" y="103"/>
                  <a:pt x="656" y="103"/>
                </a:cubicBezTo>
                <a:cubicBezTo>
                  <a:pt x="643" y="78"/>
                  <a:pt x="643" y="78"/>
                  <a:pt x="643" y="78"/>
                </a:cubicBezTo>
                <a:cubicBezTo>
                  <a:pt x="632" y="78"/>
                  <a:pt x="632" y="78"/>
                  <a:pt x="632" y="78"/>
                </a:cubicBezTo>
                <a:cubicBezTo>
                  <a:pt x="632" y="335"/>
                  <a:pt x="632" y="335"/>
                  <a:pt x="632" y="335"/>
                </a:cubicBezTo>
                <a:cubicBezTo>
                  <a:pt x="656" y="335"/>
                  <a:pt x="656" y="335"/>
                  <a:pt x="656" y="335"/>
                </a:cubicBezTo>
                <a:cubicBezTo>
                  <a:pt x="656" y="162"/>
                  <a:pt x="656" y="162"/>
                  <a:pt x="656" y="162"/>
                </a:cubicBezTo>
                <a:cubicBezTo>
                  <a:pt x="656" y="152"/>
                  <a:pt x="658" y="144"/>
                  <a:pt x="661" y="137"/>
                </a:cubicBezTo>
                <a:cubicBezTo>
                  <a:pt x="664" y="129"/>
                  <a:pt x="669" y="122"/>
                  <a:pt x="674" y="117"/>
                </a:cubicBezTo>
                <a:cubicBezTo>
                  <a:pt x="680" y="112"/>
                  <a:pt x="687" y="108"/>
                  <a:pt x="695" y="105"/>
                </a:cubicBezTo>
                <a:cubicBezTo>
                  <a:pt x="703" y="102"/>
                  <a:pt x="712" y="100"/>
                  <a:pt x="722" y="100"/>
                </a:cubicBezTo>
                <a:cubicBezTo>
                  <a:pt x="735" y="100"/>
                  <a:pt x="745" y="102"/>
                  <a:pt x="754" y="106"/>
                </a:cubicBezTo>
                <a:cubicBezTo>
                  <a:pt x="762" y="110"/>
                  <a:pt x="769" y="115"/>
                  <a:pt x="773" y="120"/>
                </a:cubicBezTo>
                <a:cubicBezTo>
                  <a:pt x="778" y="126"/>
                  <a:pt x="781" y="133"/>
                  <a:pt x="783" y="140"/>
                </a:cubicBezTo>
                <a:cubicBezTo>
                  <a:pt x="785" y="149"/>
                  <a:pt x="786" y="156"/>
                  <a:pt x="786" y="163"/>
                </a:cubicBezTo>
                <a:cubicBezTo>
                  <a:pt x="786" y="335"/>
                  <a:pt x="786" y="335"/>
                  <a:pt x="786" y="335"/>
                </a:cubicBezTo>
                <a:cubicBezTo>
                  <a:pt x="810" y="335"/>
                  <a:pt x="810" y="335"/>
                  <a:pt x="810" y="335"/>
                </a:cubicBezTo>
                <a:cubicBezTo>
                  <a:pt x="810" y="163"/>
                  <a:pt x="810" y="163"/>
                  <a:pt x="810" y="163"/>
                </a:cubicBezTo>
                <a:cubicBezTo>
                  <a:pt x="810" y="135"/>
                  <a:pt x="802" y="113"/>
                  <a:pt x="787" y="98"/>
                </a:cubicBezTo>
                <a:cubicBezTo>
                  <a:pt x="771" y="83"/>
                  <a:pt x="749" y="75"/>
                  <a:pt x="722" y="75"/>
                </a:cubicBezTo>
                <a:close/>
                <a:moveTo>
                  <a:pt x="1650" y="337"/>
                </a:moveTo>
                <a:cubicBezTo>
                  <a:pt x="1672" y="337"/>
                  <a:pt x="1689" y="331"/>
                  <a:pt x="1701" y="321"/>
                </a:cubicBezTo>
                <a:cubicBezTo>
                  <a:pt x="1692" y="298"/>
                  <a:pt x="1692" y="298"/>
                  <a:pt x="1692" y="298"/>
                </a:cubicBezTo>
                <a:cubicBezTo>
                  <a:pt x="1683" y="306"/>
                  <a:pt x="1670" y="313"/>
                  <a:pt x="1650" y="313"/>
                </a:cubicBezTo>
                <a:cubicBezTo>
                  <a:pt x="1636" y="313"/>
                  <a:pt x="1625" y="308"/>
                  <a:pt x="1618" y="300"/>
                </a:cubicBezTo>
                <a:cubicBezTo>
                  <a:pt x="1611" y="291"/>
                  <a:pt x="1607" y="277"/>
                  <a:pt x="1607" y="256"/>
                </a:cubicBezTo>
                <a:cubicBezTo>
                  <a:pt x="1607" y="101"/>
                  <a:pt x="1607" y="101"/>
                  <a:pt x="1607" y="101"/>
                </a:cubicBezTo>
                <a:cubicBezTo>
                  <a:pt x="1685" y="101"/>
                  <a:pt x="1685" y="101"/>
                  <a:pt x="1685" y="101"/>
                </a:cubicBezTo>
                <a:cubicBezTo>
                  <a:pt x="1686" y="101"/>
                  <a:pt x="1686" y="101"/>
                  <a:pt x="1686" y="101"/>
                </a:cubicBezTo>
                <a:cubicBezTo>
                  <a:pt x="1686" y="78"/>
                  <a:pt x="1686" y="78"/>
                  <a:pt x="1686" y="78"/>
                </a:cubicBezTo>
                <a:cubicBezTo>
                  <a:pt x="1686" y="78"/>
                  <a:pt x="1686" y="78"/>
                  <a:pt x="1685" y="78"/>
                </a:cubicBezTo>
                <a:cubicBezTo>
                  <a:pt x="1607" y="78"/>
                  <a:pt x="1607" y="78"/>
                  <a:pt x="1607" y="78"/>
                </a:cubicBezTo>
                <a:cubicBezTo>
                  <a:pt x="1607" y="0"/>
                  <a:pt x="1607" y="0"/>
                  <a:pt x="1607" y="0"/>
                </a:cubicBezTo>
                <a:cubicBezTo>
                  <a:pt x="1583" y="0"/>
                  <a:pt x="1583" y="0"/>
                  <a:pt x="1583" y="0"/>
                </a:cubicBezTo>
                <a:cubicBezTo>
                  <a:pt x="1583" y="257"/>
                  <a:pt x="1583" y="257"/>
                  <a:pt x="1583" y="257"/>
                </a:cubicBezTo>
                <a:cubicBezTo>
                  <a:pt x="1583" y="284"/>
                  <a:pt x="1589" y="304"/>
                  <a:pt x="1600" y="317"/>
                </a:cubicBezTo>
                <a:cubicBezTo>
                  <a:pt x="1612" y="330"/>
                  <a:pt x="1629" y="337"/>
                  <a:pt x="1650" y="337"/>
                </a:cubicBezTo>
                <a:close/>
                <a:moveTo>
                  <a:pt x="248" y="75"/>
                </a:moveTo>
                <a:cubicBezTo>
                  <a:pt x="248" y="75"/>
                  <a:pt x="248" y="75"/>
                  <a:pt x="248" y="75"/>
                </a:cubicBezTo>
                <a:cubicBezTo>
                  <a:pt x="247" y="75"/>
                  <a:pt x="247" y="75"/>
                  <a:pt x="247" y="75"/>
                </a:cubicBezTo>
                <a:cubicBezTo>
                  <a:pt x="219" y="75"/>
                  <a:pt x="197" y="83"/>
                  <a:pt x="181" y="98"/>
                </a:cubicBezTo>
                <a:cubicBezTo>
                  <a:pt x="176" y="103"/>
                  <a:pt x="172" y="108"/>
                  <a:pt x="169" y="114"/>
                </a:cubicBezTo>
                <a:cubicBezTo>
                  <a:pt x="166" y="108"/>
                  <a:pt x="162" y="103"/>
                  <a:pt x="157" y="98"/>
                </a:cubicBezTo>
                <a:cubicBezTo>
                  <a:pt x="141" y="83"/>
                  <a:pt x="120" y="75"/>
                  <a:pt x="92" y="75"/>
                </a:cubicBezTo>
                <a:cubicBezTo>
                  <a:pt x="90" y="75"/>
                  <a:pt x="90" y="75"/>
                  <a:pt x="90" y="75"/>
                </a:cubicBezTo>
                <a:cubicBezTo>
                  <a:pt x="62" y="75"/>
                  <a:pt x="40" y="83"/>
                  <a:pt x="24" y="98"/>
                </a:cubicBezTo>
                <a:cubicBezTo>
                  <a:pt x="8" y="114"/>
                  <a:pt x="0" y="136"/>
                  <a:pt x="0" y="164"/>
                </a:cubicBezTo>
                <a:cubicBezTo>
                  <a:pt x="0" y="335"/>
                  <a:pt x="0" y="335"/>
                  <a:pt x="0" y="335"/>
                </a:cubicBezTo>
                <a:cubicBezTo>
                  <a:pt x="25" y="335"/>
                  <a:pt x="25" y="335"/>
                  <a:pt x="25" y="335"/>
                </a:cubicBezTo>
                <a:cubicBezTo>
                  <a:pt x="25" y="164"/>
                  <a:pt x="25" y="164"/>
                  <a:pt x="25" y="164"/>
                </a:cubicBezTo>
                <a:cubicBezTo>
                  <a:pt x="25" y="156"/>
                  <a:pt x="26" y="149"/>
                  <a:pt x="27" y="141"/>
                </a:cubicBezTo>
                <a:cubicBezTo>
                  <a:pt x="29" y="134"/>
                  <a:pt x="33" y="127"/>
                  <a:pt x="37" y="121"/>
                </a:cubicBezTo>
                <a:cubicBezTo>
                  <a:pt x="42" y="115"/>
                  <a:pt x="49" y="110"/>
                  <a:pt x="57" y="106"/>
                </a:cubicBezTo>
                <a:cubicBezTo>
                  <a:pt x="65" y="102"/>
                  <a:pt x="76" y="100"/>
                  <a:pt x="89" y="100"/>
                </a:cubicBezTo>
                <a:cubicBezTo>
                  <a:pt x="89" y="100"/>
                  <a:pt x="90" y="100"/>
                  <a:pt x="91" y="100"/>
                </a:cubicBezTo>
                <a:cubicBezTo>
                  <a:pt x="104" y="100"/>
                  <a:pt x="115" y="102"/>
                  <a:pt x="124" y="106"/>
                </a:cubicBezTo>
                <a:cubicBezTo>
                  <a:pt x="132" y="110"/>
                  <a:pt x="139" y="115"/>
                  <a:pt x="143" y="121"/>
                </a:cubicBezTo>
                <a:cubicBezTo>
                  <a:pt x="148" y="127"/>
                  <a:pt x="151" y="133"/>
                  <a:pt x="153" y="141"/>
                </a:cubicBezTo>
                <a:cubicBezTo>
                  <a:pt x="155" y="149"/>
                  <a:pt x="156" y="157"/>
                  <a:pt x="156" y="164"/>
                </a:cubicBezTo>
                <a:cubicBezTo>
                  <a:pt x="156" y="335"/>
                  <a:pt x="156" y="335"/>
                  <a:pt x="156" y="335"/>
                </a:cubicBezTo>
                <a:cubicBezTo>
                  <a:pt x="182" y="335"/>
                  <a:pt x="182" y="335"/>
                  <a:pt x="182" y="335"/>
                </a:cubicBezTo>
                <a:cubicBezTo>
                  <a:pt x="182" y="164"/>
                  <a:pt x="182" y="164"/>
                  <a:pt x="182" y="164"/>
                </a:cubicBezTo>
                <a:cubicBezTo>
                  <a:pt x="182" y="157"/>
                  <a:pt x="183" y="149"/>
                  <a:pt x="185" y="141"/>
                </a:cubicBezTo>
                <a:cubicBezTo>
                  <a:pt x="186" y="134"/>
                  <a:pt x="190" y="127"/>
                  <a:pt x="194" y="121"/>
                </a:cubicBezTo>
                <a:cubicBezTo>
                  <a:pt x="199" y="115"/>
                  <a:pt x="206" y="110"/>
                  <a:pt x="214" y="106"/>
                </a:cubicBezTo>
                <a:cubicBezTo>
                  <a:pt x="222" y="102"/>
                  <a:pt x="233" y="100"/>
                  <a:pt x="246" y="100"/>
                </a:cubicBezTo>
                <a:cubicBezTo>
                  <a:pt x="247" y="100"/>
                  <a:pt x="247" y="100"/>
                  <a:pt x="248" y="100"/>
                </a:cubicBezTo>
                <a:cubicBezTo>
                  <a:pt x="262" y="100"/>
                  <a:pt x="273" y="102"/>
                  <a:pt x="281" y="106"/>
                </a:cubicBezTo>
                <a:cubicBezTo>
                  <a:pt x="289" y="110"/>
                  <a:pt x="296" y="115"/>
                  <a:pt x="301" y="121"/>
                </a:cubicBezTo>
                <a:cubicBezTo>
                  <a:pt x="305" y="127"/>
                  <a:pt x="309" y="134"/>
                  <a:pt x="311" y="141"/>
                </a:cubicBezTo>
                <a:cubicBezTo>
                  <a:pt x="312" y="149"/>
                  <a:pt x="313" y="157"/>
                  <a:pt x="313" y="164"/>
                </a:cubicBezTo>
                <a:cubicBezTo>
                  <a:pt x="313" y="335"/>
                  <a:pt x="313" y="335"/>
                  <a:pt x="313" y="335"/>
                </a:cubicBezTo>
                <a:cubicBezTo>
                  <a:pt x="338" y="335"/>
                  <a:pt x="338" y="335"/>
                  <a:pt x="338" y="335"/>
                </a:cubicBezTo>
                <a:cubicBezTo>
                  <a:pt x="338" y="164"/>
                  <a:pt x="338" y="164"/>
                  <a:pt x="338" y="164"/>
                </a:cubicBezTo>
                <a:cubicBezTo>
                  <a:pt x="338" y="136"/>
                  <a:pt x="330" y="114"/>
                  <a:pt x="314" y="98"/>
                </a:cubicBezTo>
                <a:cubicBezTo>
                  <a:pt x="298" y="83"/>
                  <a:pt x="276" y="75"/>
                  <a:pt x="248" y="75"/>
                </a:cubicBezTo>
                <a:close/>
                <a:moveTo>
                  <a:pt x="1522" y="334"/>
                </a:moveTo>
                <a:cubicBezTo>
                  <a:pt x="1523" y="334"/>
                  <a:pt x="1523" y="334"/>
                  <a:pt x="1524" y="334"/>
                </a:cubicBezTo>
                <a:cubicBezTo>
                  <a:pt x="1524" y="311"/>
                  <a:pt x="1524" y="311"/>
                  <a:pt x="1524" y="311"/>
                </a:cubicBezTo>
                <a:cubicBezTo>
                  <a:pt x="1523" y="311"/>
                  <a:pt x="1523" y="311"/>
                  <a:pt x="1522" y="311"/>
                </a:cubicBezTo>
                <a:cubicBezTo>
                  <a:pt x="1472" y="311"/>
                  <a:pt x="1472" y="311"/>
                  <a:pt x="1472" y="311"/>
                </a:cubicBezTo>
                <a:cubicBezTo>
                  <a:pt x="1472" y="78"/>
                  <a:pt x="1472" y="78"/>
                  <a:pt x="1472" y="78"/>
                </a:cubicBezTo>
                <a:cubicBezTo>
                  <a:pt x="1381" y="78"/>
                  <a:pt x="1381" y="78"/>
                  <a:pt x="1381" y="78"/>
                </a:cubicBezTo>
                <a:cubicBezTo>
                  <a:pt x="1380" y="78"/>
                  <a:pt x="1380" y="78"/>
                  <a:pt x="1380" y="78"/>
                </a:cubicBezTo>
                <a:cubicBezTo>
                  <a:pt x="1380" y="101"/>
                  <a:pt x="1380" y="101"/>
                  <a:pt x="1380" y="101"/>
                </a:cubicBezTo>
                <a:cubicBezTo>
                  <a:pt x="1380" y="101"/>
                  <a:pt x="1380" y="101"/>
                  <a:pt x="1381" y="101"/>
                </a:cubicBezTo>
                <a:cubicBezTo>
                  <a:pt x="1447" y="101"/>
                  <a:pt x="1447" y="101"/>
                  <a:pt x="1447" y="101"/>
                </a:cubicBezTo>
                <a:cubicBezTo>
                  <a:pt x="1447" y="311"/>
                  <a:pt x="1447" y="311"/>
                  <a:pt x="1447" y="311"/>
                </a:cubicBezTo>
                <a:cubicBezTo>
                  <a:pt x="1381" y="311"/>
                  <a:pt x="1381" y="311"/>
                  <a:pt x="1381" y="311"/>
                </a:cubicBezTo>
                <a:cubicBezTo>
                  <a:pt x="1380" y="311"/>
                  <a:pt x="1380" y="311"/>
                  <a:pt x="1380" y="311"/>
                </a:cubicBezTo>
                <a:cubicBezTo>
                  <a:pt x="1380" y="334"/>
                  <a:pt x="1380" y="334"/>
                  <a:pt x="1380" y="334"/>
                </a:cubicBezTo>
                <a:cubicBezTo>
                  <a:pt x="1380" y="334"/>
                  <a:pt x="1380" y="334"/>
                  <a:pt x="1381" y="334"/>
                </a:cubicBezTo>
                <a:lnTo>
                  <a:pt x="1522" y="334"/>
                </a:lnTo>
                <a:close/>
                <a:moveTo>
                  <a:pt x="507" y="78"/>
                </a:moveTo>
                <a:cubicBezTo>
                  <a:pt x="415" y="78"/>
                  <a:pt x="415" y="78"/>
                  <a:pt x="415" y="78"/>
                </a:cubicBezTo>
                <a:cubicBezTo>
                  <a:pt x="414" y="78"/>
                  <a:pt x="413" y="78"/>
                  <a:pt x="412" y="79"/>
                </a:cubicBezTo>
                <a:cubicBezTo>
                  <a:pt x="412" y="101"/>
                  <a:pt x="412" y="101"/>
                  <a:pt x="412" y="101"/>
                </a:cubicBezTo>
                <a:cubicBezTo>
                  <a:pt x="413" y="101"/>
                  <a:pt x="414" y="101"/>
                  <a:pt x="415" y="101"/>
                </a:cubicBezTo>
                <a:cubicBezTo>
                  <a:pt x="482" y="101"/>
                  <a:pt x="482" y="101"/>
                  <a:pt x="482" y="101"/>
                </a:cubicBezTo>
                <a:cubicBezTo>
                  <a:pt x="482" y="311"/>
                  <a:pt x="482" y="311"/>
                  <a:pt x="482" y="311"/>
                </a:cubicBezTo>
                <a:cubicBezTo>
                  <a:pt x="412" y="311"/>
                  <a:pt x="412" y="311"/>
                  <a:pt x="412" y="311"/>
                </a:cubicBezTo>
                <a:cubicBezTo>
                  <a:pt x="412" y="334"/>
                  <a:pt x="412" y="334"/>
                  <a:pt x="412" y="334"/>
                </a:cubicBezTo>
                <a:cubicBezTo>
                  <a:pt x="413" y="334"/>
                  <a:pt x="556" y="334"/>
                  <a:pt x="556" y="334"/>
                </a:cubicBezTo>
                <a:cubicBezTo>
                  <a:pt x="556" y="311"/>
                  <a:pt x="556" y="311"/>
                  <a:pt x="556" y="311"/>
                </a:cubicBezTo>
                <a:cubicBezTo>
                  <a:pt x="507" y="311"/>
                  <a:pt x="507" y="311"/>
                  <a:pt x="507" y="311"/>
                </a:cubicBezTo>
                <a:lnTo>
                  <a:pt x="507" y="78"/>
                </a:lnTo>
                <a:close/>
                <a:moveTo>
                  <a:pt x="1297" y="126"/>
                </a:moveTo>
                <a:cubicBezTo>
                  <a:pt x="1301" y="137"/>
                  <a:pt x="1303" y="149"/>
                  <a:pt x="1303" y="162"/>
                </a:cubicBezTo>
                <a:cubicBezTo>
                  <a:pt x="1303" y="334"/>
                  <a:pt x="1303" y="334"/>
                  <a:pt x="1303" y="334"/>
                </a:cubicBezTo>
                <a:cubicBezTo>
                  <a:pt x="1288" y="334"/>
                  <a:pt x="1288" y="334"/>
                  <a:pt x="1288" y="334"/>
                </a:cubicBezTo>
                <a:cubicBezTo>
                  <a:pt x="1280" y="314"/>
                  <a:pt x="1280" y="314"/>
                  <a:pt x="1280" y="314"/>
                </a:cubicBezTo>
                <a:cubicBezTo>
                  <a:pt x="1280" y="315"/>
                  <a:pt x="1280" y="315"/>
                  <a:pt x="1280" y="315"/>
                </a:cubicBezTo>
                <a:cubicBezTo>
                  <a:pt x="1280" y="313"/>
                  <a:pt x="1280" y="313"/>
                  <a:pt x="1280" y="313"/>
                </a:cubicBezTo>
                <a:cubicBezTo>
                  <a:pt x="1280" y="314"/>
                  <a:pt x="1279" y="314"/>
                  <a:pt x="1279" y="314"/>
                </a:cubicBezTo>
                <a:cubicBezTo>
                  <a:pt x="1263" y="329"/>
                  <a:pt x="1241" y="337"/>
                  <a:pt x="1214" y="337"/>
                </a:cubicBezTo>
                <a:cubicBezTo>
                  <a:pt x="1186" y="337"/>
                  <a:pt x="1164" y="329"/>
                  <a:pt x="1148" y="314"/>
                </a:cubicBezTo>
                <a:cubicBezTo>
                  <a:pt x="1132" y="299"/>
                  <a:pt x="1124" y="277"/>
                  <a:pt x="1124" y="249"/>
                </a:cubicBezTo>
                <a:cubicBezTo>
                  <a:pt x="1124" y="162"/>
                  <a:pt x="1124" y="162"/>
                  <a:pt x="1124" y="162"/>
                </a:cubicBezTo>
                <a:cubicBezTo>
                  <a:pt x="1124" y="149"/>
                  <a:pt x="1126" y="137"/>
                  <a:pt x="1130" y="126"/>
                </a:cubicBezTo>
                <a:cubicBezTo>
                  <a:pt x="1135" y="116"/>
                  <a:pt x="1141" y="106"/>
                  <a:pt x="1148" y="99"/>
                </a:cubicBezTo>
                <a:cubicBezTo>
                  <a:pt x="1156" y="91"/>
                  <a:pt x="1165" y="85"/>
                  <a:pt x="1177" y="81"/>
                </a:cubicBezTo>
                <a:cubicBezTo>
                  <a:pt x="1199" y="73"/>
                  <a:pt x="1228" y="73"/>
                  <a:pt x="1250" y="81"/>
                </a:cubicBezTo>
                <a:cubicBezTo>
                  <a:pt x="1262" y="85"/>
                  <a:pt x="1271" y="91"/>
                  <a:pt x="1279" y="99"/>
                </a:cubicBezTo>
                <a:cubicBezTo>
                  <a:pt x="1286" y="106"/>
                  <a:pt x="1293" y="116"/>
                  <a:pt x="1297" y="126"/>
                </a:cubicBezTo>
                <a:close/>
                <a:moveTo>
                  <a:pt x="1278" y="162"/>
                </a:moveTo>
                <a:cubicBezTo>
                  <a:pt x="1278" y="143"/>
                  <a:pt x="1272" y="127"/>
                  <a:pt x="1261" y="116"/>
                </a:cubicBezTo>
                <a:cubicBezTo>
                  <a:pt x="1250" y="105"/>
                  <a:pt x="1234" y="100"/>
                  <a:pt x="1214" y="100"/>
                </a:cubicBezTo>
                <a:cubicBezTo>
                  <a:pt x="1193" y="100"/>
                  <a:pt x="1177" y="105"/>
                  <a:pt x="1166" y="116"/>
                </a:cubicBezTo>
                <a:cubicBezTo>
                  <a:pt x="1155" y="127"/>
                  <a:pt x="1149" y="142"/>
                  <a:pt x="1149" y="162"/>
                </a:cubicBezTo>
                <a:cubicBezTo>
                  <a:pt x="1149" y="249"/>
                  <a:pt x="1149" y="249"/>
                  <a:pt x="1149" y="249"/>
                </a:cubicBezTo>
                <a:cubicBezTo>
                  <a:pt x="1149" y="256"/>
                  <a:pt x="1150" y="263"/>
                  <a:pt x="1152" y="271"/>
                </a:cubicBezTo>
                <a:cubicBezTo>
                  <a:pt x="1154" y="278"/>
                  <a:pt x="1157" y="285"/>
                  <a:pt x="1162" y="291"/>
                </a:cubicBezTo>
                <a:cubicBezTo>
                  <a:pt x="1166" y="297"/>
                  <a:pt x="1173" y="302"/>
                  <a:pt x="1181" y="306"/>
                </a:cubicBezTo>
                <a:cubicBezTo>
                  <a:pt x="1189" y="310"/>
                  <a:pt x="1200" y="312"/>
                  <a:pt x="1214" y="312"/>
                </a:cubicBezTo>
                <a:cubicBezTo>
                  <a:pt x="1227" y="312"/>
                  <a:pt x="1238" y="310"/>
                  <a:pt x="1246" y="306"/>
                </a:cubicBezTo>
                <a:cubicBezTo>
                  <a:pt x="1255" y="302"/>
                  <a:pt x="1261" y="297"/>
                  <a:pt x="1266" y="291"/>
                </a:cubicBezTo>
                <a:cubicBezTo>
                  <a:pt x="1270" y="285"/>
                  <a:pt x="1273" y="278"/>
                  <a:pt x="1275" y="271"/>
                </a:cubicBezTo>
                <a:cubicBezTo>
                  <a:pt x="1277" y="263"/>
                  <a:pt x="1278" y="256"/>
                  <a:pt x="1278" y="249"/>
                </a:cubicBezTo>
                <a:lnTo>
                  <a:pt x="1278" y="162"/>
                </a:lnTo>
                <a:close/>
              </a:path>
            </a:pathLst>
          </a:custGeom>
          <a:solidFill>
            <a:srgbClr val="1A3B47"/>
          </a:solidFill>
          <a:ln>
            <a:noFill/>
          </a:ln>
        </p:spPr>
        <p:txBody>
          <a:bodyPr vert="horz" wrap="square" lIns="91440" tIns="45720" rIns="91440" bIns="45720" numCol="1" anchor="t" anchorCtr="0" compatLnSpc="1">
            <a:prstTxWarp prst="textNoShape">
              <a:avLst/>
            </a:prstTxWarp>
          </a:bodyPr>
          <a:lstStyle/>
          <a:p>
            <a:endParaRPr lang="es-ES"/>
          </a:p>
        </p:txBody>
      </p:sp>
    </p:spTree>
    <p:extLst>
      <p:ext uri="{BB962C8B-B14F-4D97-AF65-F5344CB8AC3E}">
        <p14:creationId xmlns:p14="http://schemas.microsoft.com/office/powerpoint/2010/main" val="15282007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_Separata n1. Rojo">
    <p:spTree>
      <p:nvGrpSpPr>
        <p:cNvPr id="1" name=""/>
        <p:cNvGrpSpPr/>
        <p:nvPr/>
      </p:nvGrpSpPr>
      <p:grpSpPr>
        <a:xfrm>
          <a:off x="0" y="0"/>
          <a:ext cx="0" cy="0"/>
          <a:chOff x="0" y="0"/>
          <a:chExt cx="0" cy="0"/>
        </a:xfrm>
      </p:grpSpPr>
      <p:sp>
        <p:nvSpPr>
          <p:cNvPr id="5" name="Forma libre 4">
            <a:extLst>
              <a:ext uri="{FF2B5EF4-FFF2-40B4-BE49-F238E27FC236}">
                <a16:creationId xmlns="" xmlns:a16="http://schemas.microsoft.com/office/drawing/2014/main" id="{93EB5CC0-893F-7E43-ABEC-FF257A4D7B5E}"/>
              </a:ext>
            </a:extLst>
          </p:cNvPr>
          <p:cNvSpPr/>
          <p:nvPr userDrawn="1"/>
        </p:nvSpPr>
        <p:spPr>
          <a:xfrm>
            <a:off x="5593080" y="30480"/>
            <a:ext cx="3589020" cy="5151120"/>
          </a:xfrm>
          <a:custGeom>
            <a:avLst/>
            <a:gdLst>
              <a:gd name="connsiteX0" fmla="*/ 15240 w 3589020"/>
              <a:gd name="connsiteY0" fmla="*/ 5090160 h 5151120"/>
              <a:gd name="connsiteX1" fmla="*/ 15240 w 3589020"/>
              <a:gd name="connsiteY1" fmla="*/ 1021080 h 5151120"/>
              <a:gd name="connsiteX2" fmla="*/ 3589020 w 3589020"/>
              <a:gd name="connsiteY2" fmla="*/ 0 h 5151120"/>
              <a:gd name="connsiteX3" fmla="*/ 3589020 w 3589020"/>
              <a:gd name="connsiteY3" fmla="*/ 5151120 h 5151120"/>
              <a:gd name="connsiteX4" fmla="*/ 0 w 3589020"/>
              <a:gd name="connsiteY4" fmla="*/ 5151120 h 5151120"/>
              <a:gd name="connsiteX5" fmla="*/ 15240 w 3589020"/>
              <a:gd name="connsiteY5" fmla="*/ 5090160 h 5151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89020" h="5151120">
                <a:moveTo>
                  <a:pt x="15240" y="5090160"/>
                </a:moveTo>
                <a:lnTo>
                  <a:pt x="15240" y="1021080"/>
                </a:lnTo>
                <a:lnTo>
                  <a:pt x="3589020" y="0"/>
                </a:lnTo>
                <a:lnTo>
                  <a:pt x="3589020" y="5151120"/>
                </a:lnTo>
                <a:lnTo>
                  <a:pt x="0" y="5151120"/>
                </a:lnTo>
                <a:lnTo>
                  <a:pt x="15240" y="509016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 name="Marcador de contenido 10">
            <a:extLst>
              <a:ext uri="{FF2B5EF4-FFF2-40B4-BE49-F238E27FC236}">
                <a16:creationId xmlns="" xmlns:a16="http://schemas.microsoft.com/office/drawing/2014/main" id="{B06D5AB3-85F3-6041-8CF2-938E10DAFE64}"/>
              </a:ext>
            </a:extLst>
          </p:cNvPr>
          <p:cNvSpPr>
            <a:spLocks noGrp="1"/>
          </p:cNvSpPr>
          <p:nvPr>
            <p:ph sz="quarter" idx="10" hasCustomPrompt="1"/>
          </p:nvPr>
        </p:nvSpPr>
        <p:spPr>
          <a:xfrm>
            <a:off x="252000" y="2828006"/>
            <a:ext cx="4238624" cy="860073"/>
          </a:xfrm>
          <a:prstGeom prst="rect">
            <a:avLst/>
          </a:prstGeom>
        </p:spPr>
        <p:txBody>
          <a:bodyPr lIns="0" tIns="0" rIns="0" bIns="0"/>
          <a:lstStyle>
            <a:lvl1pPr>
              <a:defRPr lang="es-ES" sz="1400" dirty="0"/>
            </a:lvl1pPr>
          </a:lstStyle>
          <a:p>
            <a:pPr marL="0" lvl="0" indent="0">
              <a:lnSpc>
                <a:spcPct val="100000"/>
              </a:lnSpc>
              <a:spcBef>
                <a:spcPts val="600"/>
              </a:spcBef>
              <a:buNone/>
            </a:pPr>
            <a:r>
              <a:rPr lang="es-ES" dirty="0"/>
              <a:t>Editar el subtitulo 
</a:t>
            </a:r>
          </a:p>
        </p:txBody>
      </p:sp>
      <p:sp>
        <p:nvSpPr>
          <p:cNvPr id="8" name="Title Placeholder 1">
            <a:extLst>
              <a:ext uri="{FF2B5EF4-FFF2-40B4-BE49-F238E27FC236}">
                <a16:creationId xmlns="" xmlns:a16="http://schemas.microsoft.com/office/drawing/2014/main" id="{7EA230A8-2396-C04E-BA7D-6A765043E110}"/>
              </a:ext>
            </a:extLst>
          </p:cNvPr>
          <p:cNvSpPr>
            <a:spLocks noGrp="1"/>
          </p:cNvSpPr>
          <p:nvPr>
            <p:ph type="title" hasCustomPrompt="1"/>
          </p:nvPr>
        </p:nvSpPr>
        <p:spPr>
          <a:xfrm>
            <a:off x="252000" y="1194688"/>
            <a:ext cx="5289455" cy="1236256"/>
          </a:xfrm>
          <a:prstGeom prst="rect">
            <a:avLst/>
          </a:prstGeom>
        </p:spPr>
        <p:txBody>
          <a:bodyPr vert="horz" lIns="0" tIns="0" rIns="0" bIns="0" rtlCol="0" anchor="t">
            <a:noAutofit/>
          </a:bodyPr>
          <a:lstStyle>
            <a:lvl1pPr>
              <a:defRPr sz="3200">
                <a:solidFill>
                  <a:schemeClr val="tx1"/>
                </a:solidFill>
              </a:defRPr>
            </a:lvl1pPr>
          </a:lstStyle>
          <a:p>
            <a:r>
              <a:rPr lang="es-ES" dirty="0"/>
              <a:t>Haga clic para título separata de nivel 1</a:t>
            </a:r>
            <a:endParaRPr lang="en-US" dirty="0"/>
          </a:p>
        </p:txBody>
      </p:sp>
      <p:sp>
        <p:nvSpPr>
          <p:cNvPr id="14" name="Marcador de contenido 2">
            <a:extLst>
              <a:ext uri="{FF2B5EF4-FFF2-40B4-BE49-F238E27FC236}">
                <a16:creationId xmlns="" xmlns:a16="http://schemas.microsoft.com/office/drawing/2014/main" id="{916D4C14-6CFE-7A40-86A8-480510420770}"/>
              </a:ext>
            </a:extLst>
          </p:cNvPr>
          <p:cNvSpPr>
            <a:spLocks noGrp="1"/>
          </p:cNvSpPr>
          <p:nvPr>
            <p:ph sz="quarter" idx="11" hasCustomPrompt="1"/>
          </p:nvPr>
        </p:nvSpPr>
        <p:spPr>
          <a:xfrm>
            <a:off x="6061075" y="1127427"/>
            <a:ext cx="2800985" cy="1516379"/>
          </a:xfrm>
          <a:prstGeom prst="rect">
            <a:avLst/>
          </a:prstGeom>
        </p:spPr>
        <p:txBody>
          <a:bodyPr/>
          <a:lstStyle>
            <a:lvl1pPr marL="0" indent="0" algn="ctr">
              <a:buNone/>
              <a:defRPr sz="12000">
                <a:solidFill>
                  <a:schemeClr val="bg1"/>
                </a:solidFill>
                <a:latin typeface="Playfair Display" pitchFamily="2" charset="77"/>
              </a:defRPr>
            </a:lvl1pPr>
          </a:lstStyle>
          <a:p>
            <a:r>
              <a:rPr lang="es-ES" dirty="0"/>
              <a:t>Nº</a:t>
            </a:r>
          </a:p>
        </p:txBody>
      </p:sp>
      <p:sp>
        <p:nvSpPr>
          <p:cNvPr id="11" name="Slide Number Placeholder 5">
            <a:extLst>
              <a:ext uri="{FF2B5EF4-FFF2-40B4-BE49-F238E27FC236}">
                <a16:creationId xmlns="" xmlns:a16="http://schemas.microsoft.com/office/drawing/2014/main" id="{010F3A02-B7CA-9E42-855B-3F51A0093AEE}"/>
              </a:ext>
            </a:extLst>
          </p:cNvPr>
          <p:cNvSpPr txBox="1">
            <a:spLocks/>
          </p:cNvSpPr>
          <p:nvPr userDrawn="1"/>
        </p:nvSpPr>
        <p:spPr>
          <a:xfrm>
            <a:off x="8604448" y="4876006"/>
            <a:ext cx="287140" cy="242765"/>
          </a:xfrm>
          <a:prstGeom prst="rect">
            <a:avLst/>
          </a:prstGeom>
        </p:spPr>
        <p:txBody>
          <a:bodyPr vert="horz" lIns="0" tIns="0" rIns="0" bIns="0" rtlCol="0" anchor="ctr"/>
          <a:lstStyle>
            <a:defPPr>
              <a:defRPr lang="es-ES"/>
            </a:defPPr>
            <a:lvl1pPr marL="0" algn="l" defTabSz="685800" rtl="0" eaLnBrk="1" latinLnBrk="0" hangingPunct="1">
              <a:defRPr sz="800" kern="1200">
                <a:solidFill>
                  <a:schemeClr val="bg1"/>
                </a:solidFill>
                <a:latin typeface="Soho Gothic Pro" panose="020B0503030504020204" pitchFamily="34" charset="77"/>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r"/>
            <a:fld id="{A5078871-D93F-4D40-B540-DC74CFDF655C}" type="slidenum">
              <a:rPr lang="es-ES" sz="800" smtClean="0">
                <a:solidFill>
                  <a:schemeClr val="bg1"/>
                </a:solidFill>
              </a:rPr>
              <a:pPr algn="r"/>
              <a:t>‹Nº›</a:t>
            </a:fld>
            <a:endParaRPr lang="es-ES" sz="800" dirty="0">
              <a:solidFill>
                <a:schemeClr val="bg1"/>
              </a:solidFill>
            </a:endParaRPr>
          </a:p>
        </p:txBody>
      </p:sp>
      <p:pic>
        <p:nvPicPr>
          <p:cNvPr id="15" name="Imagen 14"/>
          <p:cNvPicPr>
            <a:picLocks noChangeAspect="1"/>
          </p:cNvPicPr>
          <p:nvPr userDrawn="1"/>
        </p:nvPicPr>
        <p:blipFill>
          <a:blip r:embed="rId2">
            <a:lum bright="100000" contrast="-70000"/>
          </a:blip>
          <a:stretch>
            <a:fillRect/>
          </a:stretch>
        </p:blipFill>
        <p:spPr>
          <a:xfrm>
            <a:off x="6665441" y="4905400"/>
            <a:ext cx="858887" cy="186630"/>
          </a:xfrm>
          <a:prstGeom prst="rect">
            <a:avLst/>
          </a:prstGeom>
        </p:spPr>
      </p:pic>
      <p:sp>
        <p:nvSpPr>
          <p:cNvPr id="9" name="Freeform 5">
            <a:extLst>
              <a:ext uri="{FF2B5EF4-FFF2-40B4-BE49-F238E27FC236}">
                <a16:creationId xmlns="" xmlns:a16="http://schemas.microsoft.com/office/drawing/2014/main" id="{52231655-E814-554D-A77B-76AE9E4B8F36}"/>
              </a:ext>
            </a:extLst>
          </p:cNvPr>
          <p:cNvSpPr>
            <a:spLocks noEditPoints="1"/>
          </p:cNvSpPr>
          <p:nvPr userDrawn="1"/>
        </p:nvSpPr>
        <p:spPr bwMode="auto">
          <a:xfrm>
            <a:off x="252000" y="4879562"/>
            <a:ext cx="643638" cy="128556"/>
          </a:xfrm>
          <a:custGeom>
            <a:avLst/>
            <a:gdLst>
              <a:gd name="T0" fmla="*/ 1051 w 1701"/>
              <a:gd name="T1" fmla="*/ 298 h 337"/>
              <a:gd name="T2" fmla="*/ 967 w 1701"/>
              <a:gd name="T3" fmla="*/ 337 h 337"/>
              <a:gd name="T4" fmla="*/ 877 w 1701"/>
              <a:gd name="T5" fmla="*/ 262 h 337"/>
              <a:gd name="T6" fmla="*/ 906 w 1701"/>
              <a:gd name="T7" fmla="*/ 285 h 337"/>
              <a:gd name="T8" fmla="*/ 991 w 1701"/>
              <a:gd name="T9" fmla="*/ 309 h 337"/>
              <a:gd name="T10" fmla="*/ 1033 w 1701"/>
              <a:gd name="T11" fmla="*/ 263 h 337"/>
              <a:gd name="T12" fmla="*/ 926 w 1701"/>
              <a:gd name="T13" fmla="*/ 200 h 337"/>
              <a:gd name="T14" fmla="*/ 888 w 1701"/>
              <a:gd name="T15" fmla="*/ 112 h 337"/>
              <a:gd name="T16" fmla="*/ 967 w 1701"/>
              <a:gd name="T17" fmla="*/ 75 h 337"/>
              <a:gd name="T18" fmla="*/ 1056 w 1701"/>
              <a:gd name="T19" fmla="*/ 149 h 337"/>
              <a:gd name="T20" fmla="*/ 1013 w 1701"/>
              <a:gd name="T21" fmla="*/ 112 h 337"/>
              <a:gd name="T22" fmla="*/ 925 w 1701"/>
              <a:gd name="T23" fmla="*/ 108 h 337"/>
              <a:gd name="T24" fmla="*/ 913 w 1701"/>
              <a:gd name="T25" fmla="*/ 163 h 337"/>
              <a:gd name="T26" fmla="*/ 1046 w 1701"/>
              <a:gd name="T27" fmla="*/ 222 h 337"/>
              <a:gd name="T28" fmla="*/ 680 w 1701"/>
              <a:gd name="T29" fmla="*/ 86 h 337"/>
              <a:gd name="T30" fmla="*/ 656 w 1701"/>
              <a:gd name="T31" fmla="*/ 103 h 337"/>
              <a:gd name="T32" fmla="*/ 656 w 1701"/>
              <a:gd name="T33" fmla="*/ 103 h 337"/>
              <a:gd name="T34" fmla="*/ 632 w 1701"/>
              <a:gd name="T35" fmla="*/ 335 h 337"/>
              <a:gd name="T36" fmla="*/ 661 w 1701"/>
              <a:gd name="T37" fmla="*/ 137 h 337"/>
              <a:gd name="T38" fmla="*/ 722 w 1701"/>
              <a:gd name="T39" fmla="*/ 100 h 337"/>
              <a:gd name="T40" fmla="*/ 783 w 1701"/>
              <a:gd name="T41" fmla="*/ 140 h 337"/>
              <a:gd name="T42" fmla="*/ 810 w 1701"/>
              <a:gd name="T43" fmla="*/ 335 h 337"/>
              <a:gd name="T44" fmla="*/ 722 w 1701"/>
              <a:gd name="T45" fmla="*/ 75 h 337"/>
              <a:gd name="T46" fmla="*/ 1692 w 1701"/>
              <a:gd name="T47" fmla="*/ 298 h 337"/>
              <a:gd name="T48" fmla="*/ 1607 w 1701"/>
              <a:gd name="T49" fmla="*/ 256 h 337"/>
              <a:gd name="T50" fmla="*/ 1686 w 1701"/>
              <a:gd name="T51" fmla="*/ 101 h 337"/>
              <a:gd name="T52" fmla="*/ 1607 w 1701"/>
              <a:gd name="T53" fmla="*/ 78 h 337"/>
              <a:gd name="T54" fmla="*/ 1583 w 1701"/>
              <a:gd name="T55" fmla="*/ 257 h 337"/>
              <a:gd name="T56" fmla="*/ 248 w 1701"/>
              <a:gd name="T57" fmla="*/ 75 h 337"/>
              <a:gd name="T58" fmla="*/ 181 w 1701"/>
              <a:gd name="T59" fmla="*/ 98 h 337"/>
              <a:gd name="T60" fmla="*/ 92 w 1701"/>
              <a:gd name="T61" fmla="*/ 75 h 337"/>
              <a:gd name="T62" fmla="*/ 0 w 1701"/>
              <a:gd name="T63" fmla="*/ 164 h 337"/>
              <a:gd name="T64" fmla="*/ 25 w 1701"/>
              <a:gd name="T65" fmla="*/ 164 h 337"/>
              <a:gd name="T66" fmla="*/ 57 w 1701"/>
              <a:gd name="T67" fmla="*/ 106 h 337"/>
              <a:gd name="T68" fmla="*/ 124 w 1701"/>
              <a:gd name="T69" fmla="*/ 106 h 337"/>
              <a:gd name="T70" fmla="*/ 156 w 1701"/>
              <a:gd name="T71" fmla="*/ 164 h 337"/>
              <a:gd name="T72" fmla="*/ 182 w 1701"/>
              <a:gd name="T73" fmla="*/ 164 h 337"/>
              <a:gd name="T74" fmla="*/ 214 w 1701"/>
              <a:gd name="T75" fmla="*/ 106 h 337"/>
              <a:gd name="T76" fmla="*/ 281 w 1701"/>
              <a:gd name="T77" fmla="*/ 106 h 337"/>
              <a:gd name="T78" fmla="*/ 313 w 1701"/>
              <a:gd name="T79" fmla="*/ 164 h 337"/>
              <a:gd name="T80" fmla="*/ 338 w 1701"/>
              <a:gd name="T81" fmla="*/ 164 h 337"/>
              <a:gd name="T82" fmla="*/ 1522 w 1701"/>
              <a:gd name="T83" fmla="*/ 334 h 337"/>
              <a:gd name="T84" fmla="*/ 1522 w 1701"/>
              <a:gd name="T85" fmla="*/ 311 h 337"/>
              <a:gd name="T86" fmla="*/ 1381 w 1701"/>
              <a:gd name="T87" fmla="*/ 78 h 337"/>
              <a:gd name="T88" fmla="*/ 1381 w 1701"/>
              <a:gd name="T89" fmla="*/ 101 h 337"/>
              <a:gd name="T90" fmla="*/ 1381 w 1701"/>
              <a:gd name="T91" fmla="*/ 311 h 337"/>
              <a:gd name="T92" fmla="*/ 1381 w 1701"/>
              <a:gd name="T93" fmla="*/ 334 h 337"/>
              <a:gd name="T94" fmla="*/ 415 w 1701"/>
              <a:gd name="T95" fmla="*/ 78 h 337"/>
              <a:gd name="T96" fmla="*/ 415 w 1701"/>
              <a:gd name="T97" fmla="*/ 101 h 337"/>
              <a:gd name="T98" fmla="*/ 412 w 1701"/>
              <a:gd name="T99" fmla="*/ 311 h 337"/>
              <a:gd name="T100" fmla="*/ 556 w 1701"/>
              <a:gd name="T101" fmla="*/ 311 h 337"/>
              <a:gd name="T102" fmla="*/ 1297 w 1701"/>
              <a:gd name="T103" fmla="*/ 126 h 337"/>
              <a:gd name="T104" fmla="*/ 1288 w 1701"/>
              <a:gd name="T105" fmla="*/ 334 h 337"/>
              <a:gd name="T106" fmla="*/ 1280 w 1701"/>
              <a:gd name="T107" fmla="*/ 313 h 337"/>
              <a:gd name="T108" fmla="*/ 1148 w 1701"/>
              <a:gd name="T109" fmla="*/ 314 h 337"/>
              <a:gd name="T110" fmla="*/ 1130 w 1701"/>
              <a:gd name="T111" fmla="*/ 126 h 337"/>
              <a:gd name="T112" fmla="*/ 1250 w 1701"/>
              <a:gd name="T113" fmla="*/ 81 h 337"/>
              <a:gd name="T114" fmla="*/ 1278 w 1701"/>
              <a:gd name="T115" fmla="*/ 162 h 337"/>
              <a:gd name="T116" fmla="*/ 1166 w 1701"/>
              <a:gd name="T117" fmla="*/ 116 h 337"/>
              <a:gd name="T118" fmla="*/ 1152 w 1701"/>
              <a:gd name="T119" fmla="*/ 271 h 337"/>
              <a:gd name="T120" fmla="*/ 1214 w 1701"/>
              <a:gd name="T121" fmla="*/ 312 h 337"/>
              <a:gd name="T122" fmla="*/ 1275 w 1701"/>
              <a:gd name="T123" fmla="*/ 271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01" h="337">
                <a:moveTo>
                  <a:pt x="1046" y="222"/>
                </a:moveTo>
                <a:cubicBezTo>
                  <a:pt x="1054" y="233"/>
                  <a:pt x="1058" y="247"/>
                  <a:pt x="1058" y="263"/>
                </a:cubicBezTo>
                <a:cubicBezTo>
                  <a:pt x="1058" y="276"/>
                  <a:pt x="1056" y="288"/>
                  <a:pt x="1051" y="298"/>
                </a:cubicBezTo>
                <a:cubicBezTo>
                  <a:pt x="1046" y="307"/>
                  <a:pt x="1039" y="315"/>
                  <a:pt x="1031" y="321"/>
                </a:cubicBezTo>
                <a:cubicBezTo>
                  <a:pt x="1022" y="327"/>
                  <a:pt x="1013" y="331"/>
                  <a:pt x="1001" y="333"/>
                </a:cubicBezTo>
                <a:cubicBezTo>
                  <a:pt x="991" y="335"/>
                  <a:pt x="979" y="337"/>
                  <a:pt x="967" y="337"/>
                </a:cubicBezTo>
                <a:cubicBezTo>
                  <a:pt x="940" y="337"/>
                  <a:pt x="919" y="331"/>
                  <a:pt x="902" y="319"/>
                </a:cubicBezTo>
                <a:cubicBezTo>
                  <a:pt x="886" y="306"/>
                  <a:pt x="877" y="288"/>
                  <a:pt x="876" y="263"/>
                </a:cubicBezTo>
                <a:cubicBezTo>
                  <a:pt x="876" y="263"/>
                  <a:pt x="877" y="262"/>
                  <a:pt x="877" y="262"/>
                </a:cubicBezTo>
                <a:cubicBezTo>
                  <a:pt x="901" y="262"/>
                  <a:pt x="901" y="262"/>
                  <a:pt x="901" y="262"/>
                </a:cubicBezTo>
                <a:cubicBezTo>
                  <a:pt x="901" y="262"/>
                  <a:pt x="902" y="263"/>
                  <a:pt x="902" y="263"/>
                </a:cubicBezTo>
                <a:cubicBezTo>
                  <a:pt x="902" y="272"/>
                  <a:pt x="903" y="280"/>
                  <a:pt x="906" y="285"/>
                </a:cubicBezTo>
                <a:cubicBezTo>
                  <a:pt x="910" y="291"/>
                  <a:pt x="914" y="296"/>
                  <a:pt x="920" y="300"/>
                </a:cubicBezTo>
                <a:cubicBezTo>
                  <a:pt x="926" y="303"/>
                  <a:pt x="932" y="306"/>
                  <a:pt x="940" y="308"/>
                </a:cubicBezTo>
                <a:cubicBezTo>
                  <a:pt x="954" y="311"/>
                  <a:pt x="970" y="311"/>
                  <a:pt x="991" y="309"/>
                </a:cubicBezTo>
                <a:cubicBezTo>
                  <a:pt x="998" y="308"/>
                  <a:pt x="1005" y="306"/>
                  <a:pt x="1012" y="303"/>
                </a:cubicBezTo>
                <a:cubicBezTo>
                  <a:pt x="1018" y="299"/>
                  <a:pt x="1023" y="295"/>
                  <a:pt x="1027" y="288"/>
                </a:cubicBezTo>
                <a:cubicBezTo>
                  <a:pt x="1031" y="282"/>
                  <a:pt x="1033" y="274"/>
                  <a:pt x="1033" y="263"/>
                </a:cubicBezTo>
                <a:cubicBezTo>
                  <a:pt x="1033" y="254"/>
                  <a:pt x="1031" y="246"/>
                  <a:pt x="1026" y="238"/>
                </a:cubicBezTo>
                <a:cubicBezTo>
                  <a:pt x="1021" y="231"/>
                  <a:pt x="1013" y="226"/>
                  <a:pt x="1003" y="223"/>
                </a:cubicBezTo>
                <a:cubicBezTo>
                  <a:pt x="926" y="200"/>
                  <a:pt x="926" y="200"/>
                  <a:pt x="926" y="200"/>
                </a:cubicBezTo>
                <a:cubicBezTo>
                  <a:pt x="911" y="196"/>
                  <a:pt x="901" y="190"/>
                  <a:pt x="893" y="180"/>
                </a:cubicBezTo>
                <a:cubicBezTo>
                  <a:pt x="885" y="170"/>
                  <a:pt x="881" y="158"/>
                  <a:pt x="881" y="144"/>
                </a:cubicBezTo>
                <a:cubicBezTo>
                  <a:pt x="881" y="131"/>
                  <a:pt x="884" y="121"/>
                  <a:pt x="888" y="112"/>
                </a:cubicBezTo>
                <a:cubicBezTo>
                  <a:pt x="893" y="103"/>
                  <a:pt x="899" y="96"/>
                  <a:pt x="907" y="90"/>
                </a:cubicBezTo>
                <a:cubicBezTo>
                  <a:pt x="915" y="85"/>
                  <a:pt x="924" y="81"/>
                  <a:pt x="934" y="78"/>
                </a:cubicBezTo>
                <a:cubicBezTo>
                  <a:pt x="945" y="76"/>
                  <a:pt x="955" y="75"/>
                  <a:pt x="967" y="75"/>
                </a:cubicBezTo>
                <a:cubicBezTo>
                  <a:pt x="993" y="75"/>
                  <a:pt x="1014" y="81"/>
                  <a:pt x="1030" y="93"/>
                </a:cubicBezTo>
                <a:cubicBezTo>
                  <a:pt x="1047" y="105"/>
                  <a:pt x="1055" y="124"/>
                  <a:pt x="1056" y="148"/>
                </a:cubicBezTo>
                <a:cubicBezTo>
                  <a:pt x="1056" y="148"/>
                  <a:pt x="1056" y="149"/>
                  <a:pt x="1056" y="149"/>
                </a:cubicBezTo>
                <a:cubicBezTo>
                  <a:pt x="1032" y="149"/>
                  <a:pt x="1032" y="149"/>
                  <a:pt x="1032" y="149"/>
                </a:cubicBezTo>
                <a:cubicBezTo>
                  <a:pt x="1032" y="149"/>
                  <a:pt x="1032" y="148"/>
                  <a:pt x="1032" y="148"/>
                </a:cubicBezTo>
                <a:cubicBezTo>
                  <a:pt x="1031" y="131"/>
                  <a:pt x="1025" y="119"/>
                  <a:pt x="1013" y="112"/>
                </a:cubicBezTo>
                <a:cubicBezTo>
                  <a:pt x="1002" y="104"/>
                  <a:pt x="986" y="100"/>
                  <a:pt x="966" y="100"/>
                </a:cubicBezTo>
                <a:cubicBezTo>
                  <a:pt x="958" y="100"/>
                  <a:pt x="951" y="100"/>
                  <a:pt x="944" y="102"/>
                </a:cubicBezTo>
                <a:cubicBezTo>
                  <a:pt x="937" y="103"/>
                  <a:pt x="931" y="105"/>
                  <a:pt x="925" y="108"/>
                </a:cubicBezTo>
                <a:cubicBezTo>
                  <a:pt x="919" y="111"/>
                  <a:pt x="915" y="115"/>
                  <a:pt x="911" y="121"/>
                </a:cubicBezTo>
                <a:cubicBezTo>
                  <a:pt x="908" y="127"/>
                  <a:pt x="906" y="134"/>
                  <a:pt x="906" y="144"/>
                </a:cubicBezTo>
                <a:cubicBezTo>
                  <a:pt x="906" y="151"/>
                  <a:pt x="908" y="157"/>
                  <a:pt x="913" y="163"/>
                </a:cubicBezTo>
                <a:cubicBezTo>
                  <a:pt x="917" y="170"/>
                  <a:pt x="924" y="174"/>
                  <a:pt x="934" y="177"/>
                </a:cubicBezTo>
                <a:cubicBezTo>
                  <a:pt x="1011" y="199"/>
                  <a:pt x="1011" y="199"/>
                  <a:pt x="1011" y="199"/>
                </a:cubicBezTo>
                <a:cubicBezTo>
                  <a:pt x="1026" y="204"/>
                  <a:pt x="1038" y="211"/>
                  <a:pt x="1046" y="222"/>
                </a:cubicBezTo>
                <a:close/>
                <a:moveTo>
                  <a:pt x="722" y="75"/>
                </a:moveTo>
                <a:cubicBezTo>
                  <a:pt x="715" y="75"/>
                  <a:pt x="708" y="76"/>
                  <a:pt x="701" y="78"/>
                </a:cubicBezTo>
                <a:cubicBezTo>
                  <a:pt x="694" y="79"/>
                  <a:pt x="687" y="82"/>
                  <a:pt x="680" y="86"/>
                </a:cubicBezTo>
                <a:cubicBezTo>
                  <a:pt x="673" y="89"/>
                  <a:pt x="667" y="93"/>
                  <a:pt x="662" y="98"/>
                </a:cubicBezTo>
                <a:cubicBezTo>
                  <a:pt x="660" y="100"/>
                  <a:pt x="658" y="101"/>
                  <a:pt x="656" y="103"/>
                </a:cubicBezTo>
                <a:cubicBezTo>
                  <a:pt x="656" y="103"/>
                  <a:pt x="656" y="103"/>
                  <a:pt x="656" y="103"/>
                </a:cubicBezTo>
                <a:cubicBezTo>
                  <a:pt x="656" y="103"/>
                  <a:pt x="656" y="103"/>
                  <a:pt x="656" y="103"/>
                </a:cubicBezTo>
                <a:cubicBezTo>
                  <a:pt x="656" y="103"/>
                  <a:pt x="656" y="103"/>
                  <a:pt x="656" y="103"/>
                </a:cubicBezTo>
                <a:cubicBezTo>
                  <a:pt x="656" y="103"/>
                  <a:pt x="656" y="103"/>
                  <a:pt x="656" y="103"/>
                </a:cubicBezTo>
                <a:cubicBezTo>
                  <a:pt x="643" y="78"/>
                  <a:pt x="643" y="78"/>
                  <a:pt x="643" y="78"/>
                </a:cubicBezTo>
                <a:cubicBezTo>
                  <a:pt x="632" y="78"/>
                  <a:pt x="632" y="78"/>
                  <a:pt x="632" y="78"/>
                </a:cubicBezTo>
                <a:cubicBezTo>
                  <a:pt x="632" y="335"/>
                  <a:pt x="632" y="335"/>
                  <a:pt x="632" y="335"/>
                </a:cubicBezTo>
                <a:cubicBezTo>
                  <a:pt x="656" y="335"/>
                  <a:pt x="656" y="335"/>
                  <a:pt x="656" y="335"/>
                </a:cubicBezTo>
                <a:cubicBezTo>
                  <a:pt x="656" y="162"/>
                  <a:pt x="656" y="162"/>
                  <a:pt x="656" y="162"/>
                </a:cubicBezTo>
                <a:cubicBezTo>
                  <a:pt x="656" y="152"/>
                  <a:pt x="658" y="144"/>
                  <a:pt x="661" y="137"/>
                </a:cubicBezTo>
                <a:cubicBezTo>
                  <a:pt x="664" y="129"/>
                  <a:pt x="669" y="122"/>
                  <a:pt x="674" y="117"/>
                </a:cubicBezTo>
                <a:cubicBezTo>
                  <a:pt x="680" y="112"/>
                  <a:pt x="687" y="108"/>
                  <a:pt x="695" y="105"/>
                </a:cubicBezTo>
                <a:cubicBezTo>
                  <a:pt x="703" y="102"/>
                  <a:pt x="712" y="100"/>
                  <a:pt x="722" y="100"/>
                </a:cubicBezTo>
                <a:cubicBezTo>
                  <a:pt x="735" y="100"/>
                  <a:pt x="745" y="102"/>
                  <a:pt x="754" y="106"/>
                </a:cubicBezTo>
                <a:cubicBezTo>
                  <a:pt x="762" y="110"/>
                  <a:pt x="769" y="115"/>
                  <a:pt x="773" y="120"/>
                </a:cubicBezTo>
                <a:cubicBezTo>
                  <a:pt x="778" y="126"/>
                  <a:pt x="781" y="133"/>
                  <a:pt x="783" y="140"/>
                </a:cubicBezTo>
                <a:cubicBezTo>
                  <a:pt x="785" y="149"/>
                  <a:pt x="786" y="156"/>
                  <a:pt x="786" y="163"/>
                </a:cubicBezTo>
                <a:cubicBezTo>
                  <a:pt x="786" y="335"/>
                  <a:pt x="786" y="335"/>
                  <a:pt x="786" y="335"/>
                </a:cubicBezTo>
                <a:cubicBezTo>
                  <a:pt x="810" y="335"/>
                  <a:pt x="810" y="335"/>
                  <a:pt x="810" y="335"/>
                </a:cubicBezTo>
                <a:cubicBezTo>
                  <a:pt x="810" y="163"/>
                  <a:pt x="810" y="163"/>
                  <a:pt x="810" y="163"/>
                </a:cubicBezTo>
                <a:cubicBezTo>
                  <a:pt x="810" y="135"/>
                  <a:pt x="802" y="113"/>
                  <a:pt x="787" y="98"/>
                </a:cubicBezTo>
                <a:cubicBezTo>
                  <a:pt x="771" y="83"/>
                  <a:pt x="749" y="75"/>
                  <a:pt x="722" y="75"/>
                </a:cubicBezTo>
                <a:close/>
                <a:moveTo>
                  <a:pt x="1650" y="337"/>
                </a:moveTo>
                <a:cubicBezTo>
                  <a:pt x="1672" y="337"/>
                  <a:pt x="1689" y="331"/>
                  <a:pt x="1701" y="321"/>
                </a:cubicBezTo>
                <a:cubicBezTo>
                  <a:pt x="1692" y="298"/>
                  <a:pt x="1692" y="298"/>
                  <a:pt x="1692" y="298"/>
                </a:cubicBezTo>
                <a:cubicBezTo>
                  <a:pt x="1683" y="306"/>
                  <a:pt x="1670" y="313"/>
                  <a:pt x="1650" y="313"/>
                </a:cubicBezTo>
                <a:cubicBezTo>
                  <a:pt x="1636" y="313"/>
                  <a:pt x="1625" y="308"/>
                  <a:pt x="1618" y="300"/>
                </a:cubicBezTo>
                <a:cubicBezTo>
                  <a:pt x="1611" y="291"/>
                  <a:pt x="1607" y="277"/>
                  <a:pt x="1607" y="256"/>
                </a:cubicBezTo>
                <a:cubicBezTo>
                  <a:pt x="1607" y="101"/>
                  <a:pt x="1607" y="101"/>
                  <a:pt x="1607" y="101"/>
                </a:cubicBezTo>
                <a:cubicBezTo>
                  <a:pt x="1685" y="101"/>
                  <a:pt x="1685" y="101"/>
                  <a:pt x="1685" y="101"/>
                </a:cubicBezTo>
                <a:cubicBezTo>
                  <a:pt x="1686" y="101"/>
                  <a:pt x="1686" y="101"/>
                  <a:pt x="1686" y="101"/>
                </a:cubicBezTo>
                <a:cubicBezTo>
                  <a:pt x="1686" y="78"/>
                  <a:pt x="1686" y="78"/>
                  <a:pt x="1686" y="78"/>
                </a:cubicBezTo>
                <a:cubicBezTo>
                  <a:pt x="1686" y="78"/>
                  <a:pt x="1686" y="78"/>
                  <a:pt x="1685" y="78"/>
                </a:cubicBezTo>
                <a:cubicBezTo>
                  <a:pt x="1607" y="78"/>
                  <a:pt x="1607" y="78"/>
                  <a:pt x="1607" y="78"/>
                </a:cubicBezTo>
                <a:cubicBezTo>
                  <a:pt x="1607" y="0"/>
                  <a:pt x="1607" y="0"/>
                  <a:pt x="1607" y="0"/>
                </a:cubicBezTo>
                <a:cubicBezTo>
                  <a:pt x="1583" y="0"/>
                  <a:pt x="1583" y="0"/>
                  <a:pt x="1583" y="0"/>
                </a:cubicBezTo>
                <a:cubicBezTo>
                  <a:pt x="1583" y="257"/>
                  <a:pt x="1583" y="257"/>
                  <a:pt x="1583" y="257"/>
                </a:cubicBezTo>
                <a:cubicBezTo>
                  <a:pt x="1583" y="284"/>
                  <a:pt x="1589" y="304"/>
                  <a:pt x="1600" y="317"/>
                </a:cubicBezTo>
                <a:cubicBezTo>
                  <a:pt x="1612" y="330"/>
                  <a:pt x="1629" y="337"/>
                  <a:pt x="1650" y="337"/>
                </a:cubicBezTo>
                <a:close/>
                <a:moveTo>
                  <a:pt x="248" y="75"/>
                </a:moveTo>
                <a:cubicBezTo>
                  <a:pt x="248" y="75"/>
                  <a:pt x="248" y="75"/>
                  <a:pt x="248" y="75"/>
                </a:cubicBezTo>
                <a:cubicBezTo>
                  <a:pt x="247" y="75"/>
                  <a:pt x="247" y="75"/>
                  <a:pt x="247" y="75"/>
                </a:cubicBezTo>
                <a:cubicBezTo>
                  <a:pt x="219" y="75"/>
                  <a:pt x="197" y="83"/>
                  <a:pt x="181" y="98"/>
                </a:cubicBezTo>
                <a:cubicBezTo>
                  <a:pt x="176" y="103"/>
                  <a:pt x="172" y="108"/>
                  <a:pt x="169" y="114"/>
                </a:cubicBezTo>
                <a:cubicBezTo>
                  <a:pt x="166" y="108"/>
                  <a:pt x="162" y="103"/>
                  <a:pt x="157" y="98"/>
                </a:cubicBezTo>
                <a:cubicBezTo>
                  <a:pt x="141" y="83"/>
                  <a:pt x="120" y="75"/>
                  <a:pt x="92" y="75"/>
                </a:cubicBezTo>
                <a:cubicBezTo>
                  <a:pt x="90" y="75"/>
                  <a:pt x="90" y="75"/>
                  <a:pt x="90" y="75"/>
                </a:cubicBezTo>
                <a:cubicBezTo>
                  <a:pt x="62" y="75"/>
                  <a:pt x="40" y="83"/>
                  <a:pt x="24" y="98"/>
                </a:cubicBezTo>
                <a:cubicBezTo>
                  <a:pt x="8" y="114"/>
                  <a:pt x="0" y="136"/>
                  <a:pt x="0" y="164"/>
                </a:cubicBezTo>
                <a:cubicBezTo>
                  <a:pt x="0" y="335"/>
                  <a:pt x="0" y="335"/>
                  <a:pt x="0" y="335"/>
                </a:cubicBezTo>
                <a:cubicBezTo>
                  <a:pt x="25" y="335"/>
                  <a:pt x="25" y="335"/>
                  <a:pt x="25" y="335"/>
                </a:cubicBezTo>
                <a:cubicBezTo>
                  <a:pt x="25" y="164"/>
                  <a:pt x="25" y="164"/>
                  <a:pt x="25" y="164"/>
                </a:cubicBezTo>
                <a:cubicBezTo>
                  <a:pt x="25" y="156"/>
                  <a:pt x="26" y="149"/>
                  <a:pt x="27" y="141"/>
                </a:cubicBezTo>
                <a:cubicBezTo>
                  <a:pt x="29" y="134"/>
                  <a:pt x="33" y="127"/>
                  <a:pt x="37" y="121"/>
                </a:cubicBezTo>
                <a:cubicBezTo>
                  <a:pt x="42" y="115"/>
                  <a:pt x="49" y="110"/>
                  <a:pt x="57" y="106"/>
                </a:cubicBezTo>
                <a:cubicBezTo>
                  <a:pt x="65" y="102"/>
                  <a:pt x="76" y="100"/>
                  <a:pt x="89" y="100"/>
                </a:cubicBezTo>
                <a:cubicBezTo>
                  <a:pt x="89" y="100"/>
                  <a:pt x="90" y="100"/>
                  <a:pt x="91" y="100"/>
                </a:cubicBezTo>
                <a:cubicBezTo>
                  <a:pt x="104" y="100"/>
                  <a:pt x="115" y="102"/>
                  <a:pt x="124" y="106"/>
                </a:cubicBezTo>
                <a:cubicBezTo>
                  <a:pt x="132" y="110"/>
                  <a:pt x="139" y="115"/>
                  <a:pt x="143" y="121"/>
                </a:cubicBezTo>
                <a:cubicBezTo>
                  <a:pt x="148" y="127"/>
                  <a:pt x="151" y="133"/>
                  <a:pt x="153" y="141"/>
                </a:cubicBezTo>
                <a:cubicBezTo>
                  <a:pt x="155" y="149"/>
                  <a:pt x="156" y="157"/>
                  <a:pt x="156" y="164"/>
                </a:cubicBezTo>
                <a:cubicBezTo>
                  <a:pt x="156" y="335"/>
                  <a:pt x="156" y="335"/>
                  <a:pt x="156" y="335"/>
                </a:cubicBezTo>
                <a:cubicBezTo>
                  <a:pt x="182" y="335"/>
                  <a:pt x="182" y="335"/>
                  <a:pt x="182" y="335"/>
                </a:cubicBezTo>
                <a:cubicBezTo>
                  <a:pt x="182" y="164"/>
                  <a:pt x="182" y="164"/>
                  <a:pt x="182" y="164"/>
                </a:cubicBezTo>
                <a:cubicBezTo>
                  <a:pt x="182" y="157"/>
                  <a:pt x="183" y="149"/>
                  <a:pt x="185" y="141"/>
                </a:cubicBezTo>
                <a:cubicBezTo>
                  <a:pt x="186" y="134"/>
                  <a:pt x="190" y="127"/>
                  <a:pt x="194" y="121"/>
                </a:cubicBezTo>
                <a:cubicBezTo>
                  <a:pt x="199" y="115"/>
                  <a:pt x="206" y="110"/>
                  <a:pt x="214" y="106"/>
                </a:cubicBezTo>
                <a:cubicBezTo>
                  <a:pt x="222" y="102"/>
                  <a:pt x="233" y="100"/>
                  <a:pt x="246" y="100"/>
                </a:cubicBezTo>
                <a:cubicBezTo>
                  <a:pt x="247" y="100"/>
                  <a:pt x="247" y="100"/>
                  <a:pt x="248" y="100"/>
                </a:cubicBezTo>
                <a:cubicBezTo>
                  <a:pt x="262" y="100"/>
                  <a:pt x="273" y="102"/>
                  <a:pt x="281" y="106"/>
                </a:cubicBezTo>
                <a:cubicBezTo>
                  <a:pt x="289" y="110"/>
                  <a:pt x="296" y="115"/>
                  <a:pt x="301" y="121"/>
                </a:cubicBezTo>
                <a:cubicBezTo>
                  <a:pt x="305" y="127"/>
                  <a:pt x="309" y="134"/>
                  <a:pt x="311" y="141"/>
                </a:cubicBezTo>
                <a:cubicBezTo>
                  <a:pt x="312" y="149"/>
                  <a:pt x="313" y="157"/>
                  <a:pt x="313" y="164"/>
                </a:cubicBezTo>
                <a:cubicBezTo>
                  <a:pt x="313" y="335"/>
                  <a:pt x="313" y="335"/>
                  <a:pt x="313" y="335"/>
                </a:cubicBezTo>
                <a:cubicBezTo>
                  <a:pt x="338" y="335"/>
                  <a:pt x="338" y="335"/>
                  <a:pt x="338" y="335"/>
                </a:cubicBezTo>
                <a:cubicBezTo>
                  <a:pt x="338" y="164"/>
                  <a:pt x="338" y="164"/>
                  <a:pt x="338" y="164"/>
                </a:cubicBezTo>
                <a:cubicBezTo>
                  <a:pt x="338" y="136"/>
                  <a:pt x="330" y="114"/>
                  <a:pt x="314" y="98"/>
                </a:cubicBezTo>
                <a:cubicBezTo>
                  <a:pt x="298" y="83"/>
                  <a:pt x="276" y="75"/>
                  <a:pt x="248" y="75"/>
                </a:cubicBezTo>
                <a:close/>
                <a:moveTo>
                  <a:pt x="1522" y="334"/>
                </a:moveTo>
                <a:cubicBezTo>
                  <a:pt x="1523" y="334"/>
                  <a:pt x="1523" y="334"/>
                  <a:pt x="1524" y="334"/>
                </a:cubicBezTo>
                <a:cubicBezTo>
                  <a:pt x="1524" y="311"/>
                  <a:pt x="1524" y="311"/>
                  <a:pt x="1524" y="311"/>
                </a:cubicBezTo>
                <a:cubicBezTo>
                  <a:pt x="1523" y="311"/>
                  <a:pt x="1523" y="311"/>
                  <a:pt x="1522" y="311"/>
                </a:cubicBezTo>
                <a:cubicBezTo>
                  <a:pt x="1472" y="311"/>
                  <a:pt x="1472" y="311"/>
                  <a:pt x="1472" y="311"/>
                </a:cubicBezTo>
                <a:cubicBezTo>
                  <a:pt x="1472" y="78"/>
                  <a:pt x="1472" y="78"/>
                  <a:pt x="1472" y="78"/>
                </a:cubicBezTo>
                <a:cubicBezTo>
                  <a:pt x="1381" y="78"/>
                  <a:pt x="1381" y="78"/>
                  <a:pt x="1381" y="78"/>
                </a:cubicBezTo>
                <a:cubicBezTo>
                  <a:pt x="1380" y="78"/>
                  <a:pt x="1380" y="78"/>
                  <a:pt x="1380" y="78"/>
                </a:cubicBezTo>
                <a:cubicBezTo>
                  <a:pt x="1380" y="101"/>
                  <a:pt x="1380" y="101"/>
                  <a:pt x="1380" y="101"/>
                </a:cubicBezTo>
                <a:cubicBezTo>
                  <a:pt x="1380" y="101"/>
                  <a:pt x="1380" y="101"/>
                  <a:pt x="1381" y="101"/>
                </a:cubicBezTo>
                <a:cubicBezTo>
                  <a:pt x="1447" y="101"/>
                  <a:pt x="1447" y="101"/>
                  <a:pt x="1447" y="101"/>
                </a:cubicBezTo>
                <a:cubicBezTo>
                  <a:pt x="1447" y="311"/>
                  <a:pt x="1447" y="311"/>
                  <a:pt x="1447" y="311"/>
                </a:cubicBezTo>
                <a:cubicBezTo>
                  <a:pt x="1381" y="311"/>
                  <a:pt x="1381" y="311"/>
                  <a:pt x="1381" y="311"/>
                </a:cubicBezTo>
                <a:cubicBezTo>
                  <a:pt x="1380" y="311"/>
                  <a:pt x="1380" y="311"/>
                  <a:pt x="1380" y="311"/>
                </a:cubicBezTo>
                <a:cubicBezTo>
                  <a:pt x="1380" y="334"/>
                  <a:pt x="1380" y="334"/>
                  <a:pt x="1380" y="334"/>
                </a:cubicBezTo>
                <a:cubicBezTo>
                  <a:pt x="1380" y="334"/>
                  <a:pt x="1380" y="334"/>
                  <a:pt x="1381" y="334"/>
                </a:cubicBezTo>
                <a:lnTo>
                  <a:pt x="1522" y="334"/>
                </a:lnTo>
                <a:close/>
                <a:moveTo>
                  <a:pt x="507" y="78"/>
                </a:moveTo>
                <a:cubicBezTo>
                  <a:pt x="415" y="78"/>
                  <a:pt x="415" y="78"/>
                  <a:pt x="415" y="78"/>
                </a:cubicBezTo>
                <a:cubicBezTo>
                  <a:pt x="414" y="78"/>
                  <a:pt x="413" y="78"/>
                  <a:pt x="412" y="79"/>
                </a:cubicBezTo>
                <a:cubicBezTo>
                  <a:pt x="412" y="101"/>
                  <a:pt x="412" y="101"/>
                  <a:pt x="412" y="101"/>
                </a:cubicBezTo>
                <a:cubicBezTo>
                  <a:pt x="413" y="101"/>
                  <a:pt x="414" y="101"/>
                  <a:pt x="415" y="101"/>
                </a:cubicBezTo>
                <a:cubicBezTo>
                  <a:pt x="482" y="101"/>
                  <a:pt x="482" y="101"/>
                  <a:pt x="482" y="101"/>
                </a:cubicBezTo>
                <a:cubicBezTo>
                  <a:pt x="482" y="311"/>
                  <a:pt x="482" y="311"/>
                  <a:pt x="482" y="311"/>
                </a:cubicBezTo>
                <a:cubicBezTo>
                  <a:pt x="412" y="311"/>
                  <a:pt x="412" y="311"/>
                  <a:pt x="412" y="311"/>
                </a:cubicBezTo>
                <a:cubicBezTo>
                  <a:pt x="412" y="334"/>
                  <a:pt x="412" y="334"/>
                  <a:pt x="412" y="334"/>
                </a:cubicBezTo>
                <a:cubicBezTo>
                  <a:pt x="413" y="334"/>
                  <a:pt x="556" y="334"/>
                  <a:pt x="556" y="334"/>
                </a:cubicBezTo>
                <a:cubicBezTo>
                  <a:pt x="556" y="311"/>
                  <a:pt x="556" y="311"/>
                  <a:pt x="556" y="311"/>
                </a:cubicBezTo>
                <a:cubicBezTo>
                  <a:pt x="507" y="311"/>
                  <a:pt x="507" y="311"/>
                  <a:pt x="507" y="311"/>
                </a:cubicBezTo>
                <a:lnTo>
                  <a:pt x="507" y="78"/>
                </a:lnTo>
                <a:close/>
                <a:moveTo>
                  <a:pt x="1297" y="126"/>
                </a:moveTo>
                <a:cubicBezTo>
                  <a:pt x="1301" y="137"/>
                  <a:pt x="1303" y="149"/>
                  <a:pt x="1303" y="162"/>
                </a:cubicBezTo>
                <a:cubicBezTo>
                  <a:pt x="1303" y="334"/>
                  <a:pt x="1303" y="334"/>
                  <a:pt x="1303" y="334"/>
                </a:cubicBezTo>
                <a:cubicBezTo>
                  <a:pt x="1288" y="334"/>
                  <a:pt x="1288" y="334"/>
                  <a:pt x="1288" y="334"/>
                </a:cubicBezTo>
                <a:cubicBezTo>
                  <a:pt x="1280" y="314"/>
                  <a:pt x="1280" y="314"/>
                  <a:pt x="1280" y="314"/>
                </a:cubicBezTo>
                <a:cubicBezTo>
                  <a:pt x="1280" y="315"/>
                  <a:pt x="1280" y="315"/>
                  <a:pt x="1280" y="315"/>
                </a:cubicBezTo>
                <a:cubicBezTo>
                  <a:pt x="1280" y="313"/>
                  <a:pt x="1280" y="313"/>
                  <a:pt x="1280" y="313"/>
                </a:cubicBezTo>
                <a:cubicBezTo>
                  <a:pt x="1280" y="314"/>
                  <a:pt x="1279" y="314"/>
                  <a:pt x="1279" y="314"/>
                </a:cubicBezTo>
                <a:cubicBezTo>
                  <a:pt x="1263" y="329"/>
                  <a:pt x="1241" y="337"/>
                  <a:pt x="1214" y="337"/>
                </a:cubicBezTo>
                <a:cubicBezTo>
                  <a:pt x="1186" y="337"/>
                  <a:pt x="1164" y="329"/>
                  <a:pt x="1148" y="314"/>
                </a:cubicBezTo>
                <a:cubicBezTo>
                  <a:pt x="1132" y="299"/>
                  <a:pt x="1124" y="277"/>
                  <a:pt x="1124" y="249"/>
                </a:cubicBezTo>
                <a:cubicBezTo>
                  <a:pt x="1124" y="162"/>
                  <a:pt x="1124" y="162"/>
                  <a:pt x="1124" y="162"/>
                </a:cubicBezTo>
                <a:cubicBezTo>
                  <a:pt x="1124" y="149"/>
                  <a:pt x="1126" y="137"/>
                  <a:pt x="1130" y="126"/>
                </a:cubicBezTo>
                <a:cubicBezTo>
                  <a:pt x="1135" y="116"/>
                  <a:pt x="1141" y="106"/>
                  <a:pt x="1148" y="99"/>
                </a:cubicBezTo>
                <a:cubicBezTo>
                  <a:pt x="1156" y="91"/>
                  <a:pt x="1165" y="85"/>
                  <a:pt x="1177" y="81"/>
                </a:cubicBezTo>
                <a:cubicBezTo>
                  <a:pt x="1199" y="73"/>
                  <a:pt x="1228" y="73"/>
                  <a:pt x="1250" y="81"/>
                </a:cubicBezTo>
                <a:cubicBezTo>
                  <a:pt x="1262" y="85"/>
                  <a:pt x="1271" y="91"/>
                  <a:pt x="1279" y="99"/>
                </a:cubicBezTo>
                <a:cubicBezTo>
                  <a:pt x="1286" y="106"/>
                  <a:pt x="1293" y="116"/>
                  <a:pt x="1297" y="126"/>
                </a:cubicBezTo>
                <a:close/>
                <a:moveTo>
                  <a:pt x="1278" y="162"/>
                </a:moveTo>
                <a:cubicBezTo>
                  <a:pt x="1278" y="143"/>
                  <a:pt x="1272" y="127"/>
                  <a:pt x="1261" y="116"/>
                </a:cubicBezTo>
                <a:cubicBezTo>
                  <a:pt x="1250" y="105"/>
                  <a:pt x="1234" y="100"/>
                  <a:pt x="1214" y="100"/>
                </a:cubicBezTo>
                <a:cubicBezTo>
                  <a:pt x="1193" y="100"/>
                  <a:pt x="1177" y="105"/>
                  <a:pt x="1166" y="116"/>
                </a:cubicBezTo>
                <a:cubicBezTo>
                  <a:pt x="1155" y="127"/>
                  <a:pt x="1149" y="142"/>
                  <a:pt x="1149" y="162"/>
                </a:cubicBezTo>
                <a:cubicBezTo>
                  <a:pt x="1149" y="249"/>
                  <a:pt x="1149" y="249"/>
                  <a:pt x="1149" y="249"/>
                </a:cubicBezTo>
                <a:cubicBezTo>
                  <a:pt x="1149" y="256"/>
                  <a:pt x="1150" y="263"/>
                  <a:pt x="1152" y="271"/>
                </a:cubicBezTo>
                <a:cubicBezTo>
                  <a:pt x="1154" y="278"/>
                  <a:pt x="1157" y="285"/>
                  <a:pt x="1162" y="291"/>
                </a:cubicBezTo>
                <a:cubicBezTo>
                  <a:pt x="1166" y="297"/>
                  <a:pt x="1173" y="302"/>
                  <a:pt x="1181" y="306"/>
                </a:cubicBezTo>
                <a:cubicBezTo>
                  <a:pt x="1189" y="310"/>
                  <a:pt x="1200" y="312"/>
                  <a:pt x="1214" y="312"/>
                </a:cubicBezTo>
                <a:cubicBezTo>
                  <a:pt x="1227" y="312"/>
                  <a:pt x="1238" y="310"/>
                  <a:pt x="1246" y="306"/>
                </a:cubicBezTo>
                <a:cubicBezTo>
                  <a:pt x="1255" y="302"/>
                  <a:pt x="1261" y="297"/>
                  <a:pt x="1266" y="291"/>
                </a:cubicBezTo>
                <a:cubicBezTo>
                  <a:pt x="1270" y="285"/>
                  <a:pt x="1273" y="278"/>
                  <a:pt x="1275" y="271"/>
                </a:cubicBezTo>
                <a:cubicBezTo>
                  <a:pt x="1277" y="263"/>
                  <a:pt x="1278" y="256"/>
                  <a:pt x="1278" y="249"/>
                </a:cubicBezTo>
                <a:lnTo>
                  <a:pt x="1278" y="162"/>
                </a:lnTo>
                <a:close/>
              </a:path>
            </a:pathLst>
          </a:custGeom>
          <a:solidFill>
            <a:srgbClr val="1A3B47"/>
          </a:solidFill>
          <a:ln>
            <a:noFill/>
          </a:ln>
        </p:spPr>
        <p:txBody>
          <a:bodyPr vert="horz" wrap="square" lIns="91440" tIns="45720" rIns="91440" bIns="45720" numCol="1" anchor="t" anchorCtr="0" compatLnSpc="1">
            <a:prstTxWarp prst="textNoShape">
              <a:avLst/>
            </a:prstTxWarp>
          </a:bodyPr>
          <a:lstStyle/>
          <a:p>
            <a:endParaRPr lang="es-ES"/>
          </a:p>
        </p:txBody>
      </p:sp>
    </p:spTree>
    <p:extLst>
      <p:ext uri="{BB962C8B-B14F-4D97-AF65-F5344CB8AC3E}">
        <p14:creationId xmlns:p14="http://schemas.microsoft.com/office/powerpoint/2010/main" val="33371563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_Separata n1. Verde">
    <p:spTree>
      <p:nvGrpSpPr>
        <p:cNvPr id="1" name=""/>
        <p:cNvGrpSpPr/>
        <p:nvPr/>
      </p:nvGrpSpPr>
      <p:grpSpPr>
        <a:xfrm>
          <a:off x="0" y="0"/>
          <a:ext cx="0" cy="0"/>
          <a:chOff x="0" y="0"/>
          <a:chExt cx="0" cy="0"/>
        </a:xfrm>
      </p:grpSpPr>
      <p:sp>
        <p:nvSpPr>
          <p:cNvPr id="5" name="Forma libre 4">
            <a:extLst>
              <a:ext uri="{FF2B5EF4-FFF2-40B4-BE49-F238E27FC236}">
                <a16:creationId xmlns="" xmlns:a16="http://schemas.microsoft.com/office/drawing/2014/main" id="{93EB5CC0-893F-7E43-ABEC-FF257A4D7B5E}"/>
              </a:ext>
            </a:extLst>
          </p:cNvPr>
          <p:cNvSpPr/>
          <p:nvPr userDrawn="1"/>
        </p:nvSpPr>
        <p:spPr>
          <a:xfrm>
            <a:off x="5593080" y="30480"/>
            <a:ext cx="3589020" cy="5151120"/>
          </a:xfrm>
          <a:custGeom>
            <a:avLst/>
            <a:gdLst>
              <a:gd name="connsiteX0" fmla="*/ 15240 w 3589020"/>
              <a:gd name="connsiteY0" fmla="*/ 5090160 h 5151120"/>
              <a:gd name="connsiteX1" fmla="*/ 15240 w 3589020"/>
              <a:gd name="connsiteY1" fmla="*/ 1021080 h 5151120"/>
              <a:gd name="connsiteX2" fmla="*/ 3589020 w 3589020"/>
              <a:gd name="connsiteY2" fmla="*/ 0 h 5151120"/>
              <a:gd name="connsiteX3" fmla="*/ 3589020 w 3589020"/>
              <a:gd name="connsiteY3" fmla="*/ 5151120 h 5151120"/>
              <a:gd name="connsiteX4" fmla="*/ 0 w 3589020"/>
              <a:gd name="connsiteY4" fmla="*/ 5151120 h 5151120"/>
              <a:gd name="connsiteX5" fmla="*/ 15240 w 3589020"/>
              <a:gd name="connsiteY5" fmla="*/ 5090160 h 5151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89020" h="5151120">
                <a:moveTo>
                  <a:pt x="15240" y="5090160"/>
                </a:moveTo>
                <a:lnTo>
                  <a:pt x="15240" y="1021080"/>
                </a:lnTo>
                <a:lnTo>
                  <a:pt x="3589020" y="0"/>
                </a:lnTo>
                <a:lnTo>
                  <a:pt x="3589020" y="5151120"/>
                </a:lnTo>
                <a:lnTo>
                  <a:pt x="0" y="5151120"/>
                </a:lnTo>
                <a:lnTo>
                  <a:pt x="15240" y="509016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 name="Marcador de contenido 10">
            <a:extLst>
              <a:ext uri="{FF2B5EF4-FFF2-40B4-BE49-F238E27FC236}">
                <a16:creationId xmlns="" xmlns:a16="http://schemas.microsoft.com/office/drawing/2014/main" id="{B06D5AB3-85F3-6041-8CF2-938E10DAFE64}"/>
              </a:ext>
            </a:extLst>
          </p:cNvPr>
          <p:cNvSpPr>
            <a:spLocks noGrp="1"/>
          </p:cNvSpPr>
          <p:nvPr>
            <p:ph sz="quarter" idx="10" hasCustomPrompt="1"/>
          </p:nvPr>
        </p:nvSpPr>
        <p:spPr>
          <a:xfrm>
            <a:off x="252000" y="2828006"/>
            <a:ext cx="4238624" cy="860073"/>
          </a:xfrm>
          <a:prstGeom prst="rect">
            <a:avLst/>
          </a:prstGeom>
        </p:spPr>
        <p:txBody>
          <a:bodyPr lIns="0" tIns="0" rIns="0" bIns="0"/>
          <a:lstStyle>
            <a:lvl1pPr>
              <a:defRPr lang="es-ES" sz="1400" dirty="0"/>
            </a:lvl1pPr>
          </a:lstStyle>
          <a:p>
            <a:pPr marL="0" lvl="0" indent="0">
              <a:lnSpc>
                <a:spcPct val="100000"/>
              </a:lnSpc>
              <a:spcBef>
                <a:spcPts val="600"/>
              </a:spcBef>
              <a:buNone/>
            </a:pPr>
            <a:r>
              <a:rPr lang="es-ES" dirty="0"/>
              <a:t>Editar el subtitulo 
</a:t>
            </a:r>
          </a:p>
        </p:txBody>
      </p:sp>
      <p:sp>
        <p:nvSpPr>
          <p:cNvPr id="8" name="Title Placeholder 1">
            <a:extLst>
              <a:ext uri="{FF2B5EF4-FFF2-40B4-BE49-F238E27FC236}">
                <a16:creationId xmlns="" xmlns:a16="http://schemas.microsoft.com/office/drawing/2014/main" id="{7EA230A8-2396-C04E-BA7D-6A765043E110}"/>
              </a:ext>
            </a:extLst>
          </p:cNvPr>
          <p:cNvSpPr>
            <a:spLocks noGrp="1"/>
          </p:cNvSpPr>
          <p:nvPr>
            <p:ph type="title" hasCustomPrompt="1"/>
          </p:nvPr>
        </p:nvSpPr>
        <p:spPr>
          <a:xfrm>
            <a:off x="252000" y="1194688"/>
            <a:ext cx="5289455" cy="1236256"/>
          </a:xfrm>
          <a:prstGeom prst="rect">
            <a:avLst/>
          </a:prstGeom>
        </p:spPr>
        <p:txBody>
          <a:bodyPr vert="horz" lIns="0" tIns="0" rIns="0" bIns="0" rtlCol="0" anchor="t">
            <a:noAutofit/>
          </a:bodyPr>
          <a:lstStyle>
            <a:lvl1pPr>
              <a:defRPr sz="3200">
                <a:solidFill>
                  <a:schemeClr val="tx1"/>
                </a:solidFill>
              </a:defRPr>
            </a:lvl1pPr>
          </a:lstStyle>
          <a:p>
            <a:r>
              <a:rPr lang="es-ES" dirty="0"/>
              <a:t>Haga clic para título separata de nivel 1</a:t>
            </a:r>
            <a:endParaRPr lang="en-US" dirty="0"/>
          </a:p>
        </p:txBody>
      </p:sp>
      <p:sp>
        <p:nvSpPr>
          <p:cNvPr id="14" name="Marcador de contenido 2">
            <a:extLst>
              <a:ext uri="{FF2B5EF4-FFF2-40B4-BE49-F238E27FC236}">
                <a16:creationId xmlns="" xmlns:a16="http://schemas.microsoft.com/office/drawing/2014/main" id="{916D4C14-6CFE-7A40-86A8-480510420770}"/>
              </a:ext>
            </a:extLst>
          </p:cNvPr>
          <p:cNvSpPr>
            <a:spLocks noGrp="1"/>
          </p:cNvSpPr>
          <p:nvPr>
            <p:ph sz="quarter" idx="11" hasCustomPrompt="1"/>
          </p:nvPr>
        </p:nvSpPr>
        <p:spPr>
          <a:xfrm>
            <a:off x="6061075" y="1127427"/>
            <a:ext cx="2800985" cy="1516379"/>
          </a:xfrm>
          <a:prstGeom prst="rect">
            <a:avLst/>
          </a:prstGeom>
        </p:spPr>
        <p:txBody>
          <a:bodyPr/>
          <a:lstStyle>
            <a:lvl1pPr marL="0" indent="0" algn="ctr">
              <a:buNone/>
              <a:defRPr sz="12000">
                <a:solidFill>
                  <a:schemeClr val="bg1"/>
                </a:solidFill>
                <a:latin typeface="Playfair Display" pitchFamily="2" charset="77"/>
              </a:defRPr>
            </a:lvl1pPr>
          </a:lstStyle>
          <a:p>
            <a:r>
              <a:rPr lang="es-ES" dirty="0"/>
              <a:t>Nº</a:t>
            </a:r>
          </a:p>
        </p:txBody>
      </p:sp>
      <p:sp>
        <p:nvSpPr>
          <p:cNvPr id="11" name="Slide Number Placeholder 5">
            <a:extLst>
              <a:ext uri="{FF2B5EF4-FFF2-40B4-BE49-F238E27FC236}">
                <a16:creationId xmlns="" xmlns:a16="http://schemas.microsoft.com/office/drawing/2014/main" id="{010F3A02-B7CA-9E42-855B-3F51A0093AEE}"/>
              </a:ext>
            </a:extLst>
          </p:cNvPr>
          <p:cNvSpPr txBox="1">
            <a:spLocks/>
          </p:cNvSpPr>
          <p:nvPr userDrawn="1"/>
        </p:nvSpPr>
        <p:spPr>
          <a:xfrm>
            <a:off x="8604448" y="4876006"/>
            <a:ext cx="287140" cy="242765"/>
          </a:xfrm>
          <a:prstGeom prst="rect">
            <a:avLst/>
          </a:prstGeom>
        </p:spPr>
        <p:txBody>
          <a:bodyPr vert="horz" lIns="0" tIns="0" rIns="0" bIns="0" rtlCol="0" anchor="ctr"/>
          <a:lstStyle>
            <a:defPPr>
              <a:defRPr lang="es-ES"/>
            </a:defPPr>
            <a:lvl1pPr marL="0" algn="l" defTabSz="685800" rtl="0" eaLnBrk="1" latinLnBrk="0" hangingPunct="1">
              <a:defRPr sz="800" kern="1200">
                <a:solidFill>
                  <a:schemeClr val="bg1"/>
                </a:solidFill>
                <a:latin typeface="Soho Gothic Pro" panose="020B0503030504020204" pitchFamily="34" charset="77"/>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r"/>
            <a:fld id="{A5078871-D93F-4D40-B540-DC74CFDF655C}" type="slidenum">
              <a:rPr lang="es-ES" sz="800" smtClean="0">
                <a:solidFill>
                  <a:schemeClr val="bg1"/>
                </a:solidFill>
              </a:rPr>
              <a:pPr algn="r"/>
              <a:t>‹Nº›</a:t>
            </a:fld>
            <a:endParaRPr lang="es-ES" sz="800" dirty="0">
              <a:solidFill>
                <a:schemeClr val="bg1"/>
              </a:solidFill>
            </a:endParaRPr>
          </a:p>
        </p:txBody>
      </p:sp>
      <p:pic>
        <p:nvPicPr>
          <p:cNvPr id="15" name="Imagen 14"/>
          <p:cNvPicPr>
            <a:picLocks noChangeAspect="1"/>
          </p:cNvPicPr>
          <p:nvPr userDrawn="1"/>
        </p:nvPicPr>
        <p:blipFill>
          <a:blip r:embed="rId2">
            <a:lum bright="100000" contrast="-70000"/>
          </a:blip>
          <a:stretch>
            <a:fillRect/>
          </a:stretch>
        </p:blipFill>
        <p:spPr>
          <a:xfrm>
            <a:off x="6665441" y="4905400"/>
            <a:ext cx="858887" cy="186630"/>
          </a:xfrm>
          <a:prstGeom prst="rect">
            <a:avLst/>
          </a:prstGeom>
        </p:spPr>
      </p:pic>
      <p:sp>
        <p:nvSpPr>
          <p:cNvPr id="9" name="Freeform 5">
            <a:extLst>
              <a:ext uri="{FF2B5EF4-FFF2-40B4-BE49-F238E27FC236}">
                <a16:creationId xmlns="" xmlns:a16="http://schemas.microsoft.com/office/drawing/2014/main" id="{A23CE7FB-CF5A-CA42-B78E-69EC6A848FB0}"/>
              </a:ext>
            </a:extLst>
          </p:cNvPr>
          <p:cNvSpPr>
            <a:spLocks noEditPoints="1"/>
          </p:cNvSpPr>
          <p:nvPr userDrawn="1"/>
        </p:nvSpPr>
        <p:spPr bwMode="auto">
          <a:xfrm>
            <a:off x="252000" y="4879562"/>
            <a:ext cx="643638" cy="128556"/>
          </a:xfrm>
          <a:custGeom>
            <a:avLst/>
            <a:gdLst>
              <a:gd name="T0" fmla="*/ 1051 w 1701"/>
              <a:gd name="T1" fmla="*/ 298 h 337"/>
              <a:gd name="T2" fmla="*/ 967 w 1701"/>
              <a:gd name="T3" fmla="*/ 337 h 337"/>
              <a:gd name="T4" fmla="*/ 877 w 1701"/>
              <a:gd name="T5" fmla="*/ 262 h 337"/>
              <a:gd name="T6" fmla="*/ 906 w 1701"/>
              <a:gd name="T7" fmla="*/ 285 h 337"/>
              <a:gd name="T8" fmla="*/ 991 w 1701"/>
              <a:gd name="T9" fmla="*/ 309 h 337"/>
              <a:gd name="T10" fmla="*/ 1033 w 1701"/>
              <a:gd name="T11" fmla="*/ 263 h 337"/>
              <a:gd name="T12" fmla="*/ 926 w 1701"/>
              <a:gd name="T13" fmla="*/ 200 h 337"/>
              <a:gd name="T14" fmla="*/ 888 w 1701"/>
              <a:gd name="T15" fmla="*/ 112 h 337"/>
              <a:gd name="T16" fmla="*/ 967 w 1701"/>
              <a:gd name="T17" fmla="*/ 75 h 337"/>
              <a:gd name="T18" fmla="*/ 1056 w 1701"/>
              <a:gd name="T19" fmla="*/ 149 h 337"/>
              <a:gd name="T20" fmla="*/ 1013 w 1701"/>
              <a:gd name="T21" fmla="*/ 112 h 337"/>
              <a:gd name="T22" fmla="*/ 925 w 1701"/>
              <a:gd name="T23" fmla="*/ 108 h 337"/>
              <a:gd name="T24" fmla="*/ 913 w 1701"/>
              <a:gd name="T25" fmla="*/ 163 h 337"/>
              <a:gd name="T26" fmla="*/ 1046 w 1701"/>
              <a:gd name="T27" fmla="*/ 222 h 337"/>
              <a:gd name="T28" fmla="*/ 680 w 1701"/>
              <a:gd name="T29" fmla="*/ 86 h 337"/>
              <a:gd name="T30" fmla="*/ 656 w 1701"/>
              <a:gd name="T31" fmla="*/ 103 h 337"/>
              <a:gd name="T32" fmla="*/ 656 w 1701"/>
              <a:gd name="T33" fmla="*/ 103 h 337"/>
              <a:gd name="T34" fmla="*/ 632 w 1701"/>
              <a:gd name="T35" fmla="*/ 335 h 337"/>
              <a:gd name="T36" fmla="*/ 661 w 1701"/>
              <a:gd name="T37" fmla="*/ 137 h 337"/>
              <a:gd name="T38" fmla="*/ 722 w 1701"/>
              <a:gd name="T39" fmla="*/ 100 h 337"/>
              <a:gd name="T40" fmla="*/ 783 w 1701"/>
              <a:gd name="T41" fmla="*/ 140 h 337"/>
              <a:gd name="T42" fmla="*/ 810 w 1701"/>
              <a:gd name="T43" fmla="*/ 335 h 337"/>
              <a:gd name="T44" fmla="*/ 722 w 1701"/>
              <a:gd name="T45" fmla="*/ 75 h 337"/>
              <a:gd name="T46" fmla="*/ 1692 w 1701"/>
              <a:gd name="T47" fmla="*/ 298 h 337"/>
              <a:gd name="T48" fmla="*/ 1607 w 1701"/>
              <a:gd name="T49" fmla="*/ 256 h 337"/>
              <a:gd name="T50" fmla="*/ 1686 w 1701"/>
              <a:gd name="T51" fmla="*/ 101 h 337"/>
              <a:gd name="T52" fmla="*/ 1607 w 1701"/>
              <a:gd name="T53" fmla="*/ 78 h 337"/>
              <a:gd name="T54" fmla="*/ 1583 w 1701"/>
              <a:gd name="T55" fmla="*/ 257 h 337"/>
              <a:gd name="T56" fmla="*/ 248 w 1701"/>
              <a:gd name="T57" fmla="*/ 75 h 337"/>
              <a:gd name="T58" fmla="*/ 181 w 1701"/>
              <a:gd name="T59" fmla="*/ 98 h 337"/>
              <a:gd name="T60" fmla="*/ 92 w 1701"/>
              <a:gd name="T61" fmla="*/ 75 h 337"/>
              <a:gd name="T62" fmla="*/ 0 w 1701"/>
              <a:gd name="T63" fmla="*/ 164 h 337"/>
              <a:gd name="T64" fmla="*/ 25 w 1701"/>
              <a:gd name="T65" fmla="*/ 164 h 337"/>
              <a:gd name="T66" fmla="*/ 57 w 1701"/>
              <a:gd name="T67" fmla="*/ 106 h 337"/>
              <a:gd name="T68" fmla="*/ 124 w 1701"/>
              <a:gd name="T69" fmla="*/ 106 h 337"/>
              <a:gd name="T70" fmla="*/ 156 w 1701"/>
              <a:gd name="T71" fmla="*/ 164 h 337"/>
              <a:gd name="T72" fmla="*/ 182 w 1701"/>
              <a:gd name="T73" fmla="*/ 164 h 337"/>
              <a:gd name="T74" fmla="*/ 214 w 1701"/>
              <a:gd name="T75" fmla="*/ 106 h 337"/>
              <a:gd name="T76" fmla="*/ 281 w 1701"/>
              <a:gd name="T77" fmla="*/ 106 h 337"/>
              <a:gd name="T78" fmla="*/ 313 w 1701"/>
              <a:gd name="T79" fmla="*/ 164 h 337"/>
              <a:gd name="T80" fmla="*/ 338 w 1701"/>
              <a:gd name="T81" fmla="*/ 164 h 337"/>
              <a:gd name="T82" fmla="*/ 1522 w 1701"/>
              <a:gd name="T83" fmla="*/ 334 h 337"/>
              <a:gd name="T84" fmla="*/ 1522 w 1701"/>
              <a:gd name="T85" fmla="*/ 311 h 337"/>
              <a:gd name="T86" fmla="*/ 1381 w 1701"/>
              <a:gd name="T87" fmla="*/ 78 h 337"/>
              <a:gd name="T88" fmla="*/ 1381 w 1701"/>
              <a:gd name="T89" fmla="*/ 101 h 337"/>
              <a:gd name="T90" fmla="*/ 1381 w 1701"/>
              <a:gd name="T91" fmla="*/ 311 h 337"/>
              <a:gd name="T92" fmla="*/ 1381 w 1701"/>
              <a:gd name="T93" fmla="*/ 334 h 337"/>
              <a:gd name="T94" fmla="*/ 415 w 1701"/>
              <a:gd name="T95" fmla="*/ 78 h 337"/>
              <a:gd name="T96" fmla="*/ 415 w 1701"/>
              <a:gd name="T97" fmla="*/ 101 h 337"/>
              <a:gd name="T98" fmla="*/ 412 w 1701"/>
              <a:gd name="T99" fmla="*/ 311 h 337"/>
              <a:gd name="T100" fmla="*/ 556 w 1701"/>
              <a:gd name="T101" fmla="*/ 311 h 337"/>
              <a:gd name="T102" fmla="*/ 1297 w 1701"/>
              <a:gd name="T103" fmla="*/ 126 h 337"/>
              <a:gd name="T104" fmla="*/ 1288 w 1701"/>
              <a:gd name="T105" fmla="*/ 334 h 337"/>
              <a:gd name="T106" fmla="*/ 1280 w 1701"/>
              <a:gd name="T107" fmla="*/ 313 h 337"/>
              <a:gd name="T108" fmla="*/ 1148 w 1701"/>
              <a:gd name="T109" fmla="*/ 314 h 337"/>
              <a:gd name="T110" fmla="*/ 1130 w 1701"/>
              <a:gd name="T111" fmla="*/ 126 h 337"/>
              <a:gd name="T112" fmla="*/ 1250 w 1701"/>
              <a:gd name="T113" fmla="*/ 81 h 337"/>
              <a:gd name="T114" fmla="*/ 1278 w 1701"/>
              <a:gd name="T115" fmla="*/ 162 h 337"/>
              <a:gd name="T116" fmla="*/ 1166 w 1701"/>
              <a:gd name="T117" fmla="*/ 116 h 337"/>
              <a:gd name="T118" fmla="*/ 1152 w 1701"/>
              <a:gd name="T119" fmla="*/ 271 h 337"/>
              <a:gd name="T120" fmla="*/ 1214 w 1701"/>
              <a:gd name="T121" fmla="*/ 312 h 337"/>
              <a:gd name="T122" fmla="*/ 1275 w 1701"/>
              <a:gd name="T123" fmla="*/ 271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01" h="337">
                <a:moveTo>
                  <a:pt x="1046" y="222"/>
                </a:moveTo>
                <a:cubicBezTo>
                  <a:pt x="1054" y="233"/>
                  <a:pt x="1058" y="247"/>
                  <a:pt x="1058" y="263"/>
                </a:cubicBezTo>
                <a:cubicBezTo>
                  <a:pt x="1058" y="276"/>
                  <a:pt x="1056" y="288"/>
                  <a:pt x="1051" y="298"/>
                </a:cubicBezTo>
                <a:cubicBezTo>
                  <a:pt x="1046" y="307"/>
                  <a:pt x="1039" y="315"/>
                  <a:pt x="1031" y="321"/>
                </a:cubicBezTo>
                <a:cubicBezTo>
                  <a:pt x="1022" y="327"/>
                  <a:pt x="1013" y="331"/>
                  <a:pt x="1001" y="333"/>
                </a:cubicBezTo>
                <a:cubicBezTo>
                  <a:pt x="991" y="335"/>
                  <a:pt x="979" y="337"/>
                  <a:pt x="967" y="337"/>
                </a:cubicBezTo>
                <a:cubicBezTo>
                  <a:pt x="940" y="337"/>
                  <a:pt x="919" y="331"/>
                  <a:pt x="902" y="319"/>
                </a:cubicBezTo>
                <a:cubicBezTo>
                  <a:pt x="886" y="306"/>
                  <a:pt x="877" y="288"/>
                  <a:pt x="876" y="263"/>
                </a:cubicBezTo>
                <a:cubicBezTo>
                  <a:pt x="876" y="263"/>
                  <a:pt x="877" y="262"/>
                  <a:pt x="877" y="262"/>
                </a:cubicBezTo>
                <a:cubicBezTo>
                  <a:pt x="901" y="262"/>
                  <a:pt x="901" y="262"/>
                  <a:pt x="901" y="262"/>
                </a:cubicBezTo>
                <a:cubicBezTo>
                  <a:pt x="901" y="262"/>
                  <a:pt x="902" y="263"/>
                  <a:pt x="902" y="263"/>
                </a:cubicBezTo>
                <a:cubicBezTo>
                  <a:pt x="902" y="272"/>
                  <a:pt x="903" y="280"/>
                  <a:pt x="906" y="285"/>
                </a:cubicBezTo>
                <a:cubicBezTo>
                  <a:pt x="910" y="291"/>
                  <a:pt x="914" y="296"/>
                  <a:pt x="920" y="300"/>
                </a:cubicBezTo>
                <a:cubicBezTo>
                  <a:pt x="926" y="303"/>
                  <a:pt x="932" y="306"/>
                  <a:pt x="940" y="308"/>
                </a:cubicBezTo>
                <a:cubicBezTo>
                  <a:pt x="954" y="311"/>
                  <a:pt x="970" y="311"/>
                  <a:pt x="991" y="309"/>
                </a:cubicBezTo>
                <a:cubicBezTo>
                  <a:pt x="998" y="308"/>
                  <a:pt x="1005" y="306"/>
                  <a:pt x="1012" y="303"/>
                </a:cubicBezTo>
                <a:cubicBezTo>
                  <a:pt x="1018" y="299"/>
                  <a:pt x="1023" y="295"/>
                  <a:pt x="1027" y="288"/>
                </a:cubicBezTo>
                <a:cubicBezTo>
                  <a:pt x="1031" y="282"/>
                  <a:pt x="1033" y="274"/>
                  <a:pt x="1033" y="263"/>
                </a:cubicBezTo>
                <a:cubicBezTo>
                  <a:pt x="1033" y="254"/>
                  <a:pt x="1031" y="246"/>
                  <a:pt x="1026" y="238"/>
                </a:cubicBezTo>
                <a:cubicBezTo>
                  <a:pt x="1021" y="231"/>
                  <a:pt x="1013" y="226"/>
                  <a:pt x="1003" y="223"/>
                </a:cubicBezTo>
                <a:cubicBezTo>
                  <a:pt x="926" y="200"/>
                  <a:pt x="926" y="200"/>
                  <a:pt x="926" y="200"/>
                </a:cubicBezTo>
                <a:cubicBezTo>
                  <a:pt x="911" y="196"/>
                  <a:pt x="901" y="190"/>
                  <a:pt x="893" y="180"/>
                </a:cubicBezTo>
                <a:cubicBezTo>
                  <a:pt x="885" y="170"/>
                  <a:pt x="881" y="158"/>
                  <a:pt x="881" y="144"/>
                </a:cubicBezTo>
                <a:cubicBezTo>
                  <a:pt x="881" y="131"/>
                  <a:pt x="884" y="121"/>
                  <a:pt x="888" y="112"/>
                </a:cubicBezTo>
                <a:cubicBezTo>
                  <a:pt x="893" y="103"/>
                  <a:pt x="899" y="96"/>
                  <a:pt x="907" y="90"/>
                </a:cubicBezTo>
                <a:cubicBezTo>
                  <a:pt x="915" y="85"/>
                  <a:pt x="924" y="81"/>
                  <a:pt x="934" y="78"/>
                </a:cubicBezTo>
                <a:cubicBezTo>
                  <a:pt x="945" y="76"/>
                  <a:pt x="955" y="75"/>
                  <a:pt x="967" y="75"/>
                </a:cubicBezTo>
                <a:cubicBezTo>
                  <a:pt x="993" y="75"/>
                  <a:pt x="1014" y="81"/>
                  <a:pt x="1030" y="93"/>
                </a:cubicBezTo>
                <a:cubicBezTo>
                  <a:pt x="1047" y="105"/>
                  <a:pt x="1055" y="124"/>
                  <a:pt x="1056" y="148"/>
                </a:cubicBezTo>
                <a:cubicBezTo>
                  <a:pt x="1056" y="148"/>
                  <a:pt x="1056" y="149"/>
                  <a:pt x="1056" y="149"/>
                </a:cubicBezTo>
                <a:cubicBezTo>
                  <a:pt x="1032" y="149"/>
                  <a:pt x="1032" y="149"/>
                  <a:pt x="1032" y="149"/>
                </a:cubicBezTo>
                <a:cubicBezTo>
                  <a:pt x="1032" y="149"/>
                  <a:pt x="1032" y="148"/>
                  <a:pt x="1032" y="148"/>
                </a:cubicBezTo>
                <a:cubicBezTo>
                  <a:pt x="1031" y="131"/>
                  <a:pt x="1025" y="119"/>
                  <a:pt x="1013" y="112"/>
                </a:cubicBezTo>
                <a:cubicBezTo>
                  <a:pt x="1002" y="104"/>
                  <a:pt x="986" y="100"/>
                  <a:pt x="966" y="100"/>
                </a:cubicBezTo>
                <a:cubicBezTo>
                  <a:pt x="958" y="100"/>
                  <a:pt x="951" y="100"/>
                  <a:pt x="944" y="102"/>
                </a:cubicBezTo>
                <a:cubicBezTo>
                  <a:pt x="937" y="103"/>
                  <a:pt x="931" y="105"/>
                  <a:pt x="925" y="108"/>
                </a:cubicBezTo>
                <a:cubicBezTo>
                  <a:pt x="919" y="111"/>
                  <a:pt x="915" y="115"/>
                  <a:pt x="911" y="121"/>
                </a:cubicBezTo>
                <a:cubicBezTo>
                  <a:pt x="908" y="127"/>
                  <a:pt x="906" y="134"/>
                  <a:pt x="906" y="144"/>
                </a:cubicBezTo>
                <a:cubicBezTo>
                  <a:pt x="906" y="151"/>
                  <a:pt x="908" y="157"/>
                  <a:pt x="913" y="163"/>
                </a:cubicBezTo>
                <a:cubicBezTo>
                  <a:pt x="917" y="170"/>
                  <a:pt x="924" y="174"/>
                  <a:pt x="934" y="177"/>
                </a:cubicBezTo>
                <a:cubicBezTo>
                  <a:pt x="1011" y="199"/>
                  <a:pt x="1011" y="199"/>
                  <a:pt x="1011" y="199"/>
                </a:cubicBezTo>
                <a:cubicBezTo>
                  <a:pt x="1026" y="204"/>
                  <a:pt x="1038" y="211"/>
                  <a:pt x="1046" y="222"/>
                </a:cubicBezTo>
                <a:close/>
                <a:moveTo>
                  <a:pt x="722" y="75"/>
                </a:moveTo>
                <a:cubicBezTo>
                  <a:pt x="715" y="75"/>
                  <a:pt x="708" y="76"/>
                  <a:pt x="701" y="78"/>
                </a:cubicBezTo>
                <a:cubicBezTo>
                  <a:pt x="694" y="79"/>
                  <a:pt x="687" y="82"/>
                  <a:pt x="680" y="86"/>
                </a:cubicBezTo>
                <a:cubicBezTo>
                  <a:pt x="673" y="89"/>
                  <a:pt x="667" y="93"/>
                  <a:pt x="662" y="98"/>
                </a:cubicBezTo>
                <a:cubicBezTo>
                  <a:pt x="660" y="100"/>
                  <a:pt x="658" y="101"/>
                  <a:pt x="656" y="103"/>
                </a:cubicBezTo>
                <a:cubicBezTo>
                  <a:pt x="656" y="103"/>
                  <a:pt x="656" y="103"/>
                  <a:pt x="656" y="103"/>
                </a:cubicBezTo>
                <a:cubicBezTo>
                  <a:pt x="656" y="103"/>
                  <a:pt x="656" y="103"/>
                  <a:pt x="656" y="103"/>
                </a:cubicBezTo>
                <a:cubicBezTo>
                  <a:pt x="656" y="103"/>
                  <a:pt x="656" y="103"/>
                  <a:pt x="656" y="103"/>
                </a:cubicBezTo>
                <a:cubicBezTo>
                  <a:pt x="656" y="103"/>
                  <a:pt x="656" y="103"/>
                  <a:pt x="656" y="103"/>
                </a:cubicBezTo>
                <a:cubicBezTo>
                  <a:pt x="643" y="78"/>
                  <a:pt x="643" y="78"/>
                  <a:pt x="643" y="78"/>
                </a:cubicBezTo>
                <a:cubicBezTo>
                  <a:pt x="632" y="78"/>
                  <a:pt x="632" y="78"/>
                  <a:pt x="632" y="78"/>
                </a:cubicBezTo>
                <a:cubicBezTo>
                  <a:pt x="632" y="335"/>
                  <a:pt x="632" y="335"/>
                  <a:pt x="632" y="335"/>
                </a:cubicBezTo>
                <a:cubicBezTo>
                  <a:pt x="656" y="335"/>
                  <a:pt x="656" y="335"/>
                  <a:pt x="656" y="335"/>
                </a:cubicBezTo>
                <a:cubicBezTo>
                  <a:pt x="656" y="162"/>
                  <a:pt x="656" y="162"/>
                  <a:pt x="656" y="162"/>
                </a:cubicBezTo>
                <a:cubicBezTo>
                  <a:pt x="656" y="152"/>
                  <a:pt x="658" y="144"/>
                  <a:pt x="661" y="137"/>
                </a:cubicBezTo>
                <a:cubicBezTo>
                  <a:pt x="664" y="129"/>
                  <a:pt x="669" y="122"/>
                  <a:pt x="674" y="117"/>
                </a:cubicBezTo>
                <a:cubicBezTo>
                  <a:pt x="680" y="112"/>
                  <a:pt x="687" y="108"/>
                  <a:pt x="695" y="105"/>
                </a:cubicBezTo>
                <a:cubicBezTo>
                  <a:pt x="703" y="102"/>
                  <a:pt x="712" y="100"/>
                  <a:pt x="722" y="100"/>
                </a:cubicBezTo>
                <a:cubicBezTo>
                  <a:pt x="735" y="100"/>
                  <a:pt x="745" y="102"/>
                  <a:pt x="754" y="106"/>
                </a:cubicBezTo>
                <a:cubicBezTo>
                  <a:pt x="762" y="110"/>
                  <a:pt x="769" y="115"/>
                  <a:pt x="773" y="120"/>
                </a:cubicBezTo>
                <a:cubicBezTo>
                  <a:pt x="778" y="126"/>
                  <a:pt x="781" y="133"/>
                  <a:pt x="783" y="140"/>
                </a:cubicBezTo>
                <a:cubicBezTo>
                  <a:pt x="785" y="149"/>
                  <a:pt x="786" y="156"/>
                  <a:pt x="786" y="163"/>
                </a:cubicBezTo>
                <a:cubicBezTo>
                  <a:pt x="786" y="335"/>
                  <a:pt x="786" y="335"/>
                  <a:pt x="786" y="335"/>
                </a:cubicBezTo>
                <a:cubicBezTo>
                  <a:pt x="810" y="335"/>
                  <a:pt x="810" y="335"/>
                  <a:pt x="810" y="335"/>
                </a:cubicBezTo>
                <a:cubicBezTo>
                  <a:pt x="810" y="163"/>
                  <a:pt x="810" y="163"/>
                  <a:pt x="810" y="163"/>
                </a:cubicBezTo>
                <a:cubicBezTo>
                  <a:pt x="810" y="135"/>
                  <a:pt x="802" y="113"/>
                  <a:pt x="787" y="98"/>
                </a:cubicBezTo>
                <a:cubicBezTo>
                  <a:pt x="771" y="83"/>
                  <a:pt x="749" y="75"/>
                  <a:pt x="722" y="75"/>
                </a:cubicBezTo>
                <a:close/>
                <a:moveTo>
                  <a:pt x="1650" y="337"/>
                </a:moveTo>
                <a:cubicBezTo>
                  <a:pt x="1672" y="337"/>
                  <a:pt x="1689" y="331"/>
                  <a:pt x="1701" y="321"/>
                </a:cubicBezTo>
                <a:cubicBezTo>
                  <a:pt x="1692" y="298"/>
                  <a:pt x="1692" y="298"/>
                  <a:pt x="1692" y="298"/>
                </a:cubicBezTo>
                <a:cubicBezTo>
                  <a:pt x="1683" y="306"/>
                  <a:pt x="1670" y="313"/>
                  <a:pt x="1650" y="313"/>
                </a:cubicBezTo>
                <a:cubicBezTo>
                  <a:pt x="1636" y="313"/>
                  <a:pt x="1625" y="308"/>
                  <a:pt x="1618" y="300"/>
                </a:cubicBezTo>
                <a:cubicBezTo>
                  <a:pt x="1611" y="291"/>
                  <a:pt x="1607" y="277"/>
                  <a:pt x="1607" y="256"/>
                </a:cubicBezTo>
                <a:cubicBezTo>
                  <a:pt x="1607" y="101"/>
                  <a:pt x="1607" y="101"/>
                  <a:pt x="1607" y="101"/>
                </a:cubicBezTo>
                <a:cubicBezTo>
                  <a:pt x="1685" y="101"/>
                  <a:pt x="1685" y="101"/>
                  <a:pt x="1685" y="101"/>
                </a:cubicBezTo>
                <a:cubicBezTo>
                  <a:pt x="1686" y="101"/>
                  <a:pt x="1686" y="101"/>
                  <a:pt x="1686" y="101"/>
                </a:cubicBezTo>
                <a:cubicBezTo>
                  <a:pt x="1686" y="78"/>
                  <a:pt x="1686" y="78"/>
                  <a:pt x="1686" y="78"/>
                </a:cubicBezTo>
                <a:cubicBezTo>
                  <a:pt x="1686" y="78"/>
                  <a:pt x="1686" y="78"/>
                  <a:pt x="1685" y="78"/>
                </a:cubicBezTo>
                <a:cubicBezTo>
                  <a:pt x="1607" y="78"/>
                  <a:pt x="1607" y="78"/>
                  <a:pt x="1607" y="78"/>
                </a:cubicBezTo>
                <a:cubicBezTo>
                  <a:pt x="1607" y="0"/>
                  <a:pt x="1607" y="0"/>
                  <a:pt x="1607" y="0"/>
                </a:cubicBezTo>
                <a:cubicBezTo>
                  <a:pt x="1583" y="0"/>
                  <a:pt x="1583" y="0"/>
                  <a:pt x="1583" y="0"/>
                </a:cubicBezTo>
                <a:cubicBezTo>
                  <a:pt x="1583" y="257"/>
                  <a:pt x="1583" y="257"/>
                  <a:pt x="1583" y="257"/>
                </a:cubicBezTo>
                <a:cubicBezTo>
                  <a:pt x="1583" y="284"/>
                  <a:pt x="1589" y="304"/>
                  <a:pt x="1600" y="317"/>
                </a:cubicBezTo>
                <a:cubicBezTo>
                  <a:pt x="1612" y="330"/>
                  <a:pt x="1629" y="337"/>
                  <a:pt x="1650" y="337"/>
                </a:cubicBezTo>
                <a:close/>
                <a:moveTo>
                  <a:pt x="248" y="75"/>
                </a:moveTo>
                <a:cubicBezTo>
                  <a:pt x="248" y="75"/>
                  <a:pt x="248" y="75"/>
                  <a:pt x="248" y="75"/>
                </a:cubicBezTo>
                <a:cubicBezTo>
                  <a:pt x="247" y="75"/>
                  <a:pt x="247" y="75"/>
                  <a:pt x="247" y="75"/>
                </a:cubicBezTo>
                <a:cubicBezTo>
                  <a:pt x="219" y="75"/>
                  <a:pt x="197" y="83"/>
                  <a:pt x="181" y="98"/>
                </a:cubicBezTo>
                <a:cubicBezTo>
                  <a:pt x="176" y="103"/>
                  <a:pt x="172" y="108"/>
                  <a:pt x="169" y="114"/>
                </a:cubicBezTo>
                <a:cubicBezTo>
                  <a:pt x="166" y="108"/>
                  <a:pt x="162" y="103"/>
                  <a:pt x="157" y="98"/>
                </a:cubicBezTo>
                <a:cubicBezTo>
                  <a:pt x="141" y="83"/>
                  <a:pt x="120" y="75"/>
                  <a:pt x="92" y="75"/>
                </a:cubicBezTo>
                <a:cubicBezTo>
                  <a:pt x="90" y="75"/>
                  <a:pt x="90" y="75"/>
                  <a:pt x="90" y="75"/>
                </a:cubicBezTo>
                <a:cubicBezTo>
                  <a:pt x="62" y="75"/>
                  <a:pt x="40" y="83"/>
                  <a:pt x="24" y="98"/>
                </a:cubicBezTo>
                <a:cubicBezTo>
                  <a:pt x="8" y="114"/>
                  <a:pt x="0" y="136"/>
                  <a:pt x="0" y="164"/>
                </a:cubicBezTo>
                <a:cubicBezTo>
                  <a:pt x="0" y="335"/>
                  <a:pt x="0" y="335"/>
                  <a:pt x="0" y="335"/>
                </a:cubicBezTo>
                <a:cubicBezTo>
                  <a:pt x="25" y="335"/>
                  <a:pt x="25" y="335"/>
                  <a:pt x="25" y="335"/>
                </a:cubicBezTo>
                <a:cubicBezTo>
                  <a:pt x="25" y="164"/>
                  <a:pt x="25" y="164"/>
                  <a:pt x="25" y="164"/>
                </a:cubicBezTo>
                <a:cubicBezTo>
                  <a:pt x="25" y="156"/>
                  <a:pt x="26" y="149"/>
                  <a:pt x="27" y="141"/>
                </a:cubicBezTo>
                <a:cubicBezTo>
                  <a:pt x="29" y="134"/>
                  <a:pt x="33" y="127"/>
                  <a:pt x="37" y="121"/>
                </a:cubicBezTo>
                <a:cubicBezTo>
                  <a:pt x="42" y="115"/>
                  <a:pt x="49" y="110"/>
                  <a:pt x="57" y="106"/>
                </a:cubicBezTo>
                <a:cubicBezTo>
                  <a:pt x="65" y="102"/>
                  <a:pt x="76" y="100"/>
                  <a:pt x="89" y="100"/>
                </a:cubicBezTo>
                <a:cubicBezTo>
                  <a:pt x="89" y="100"/>
                  <a:pt x="90" y="100"/>
                  <a:pt x="91" y="100"/>
                </a:cubicBezTo>
                <a:cubicBezTo>
                  <a:pt x="104" y="100"/>
                  <a:pt x="115" y="102"/>
                  <a:pt x="124" y="106"/>
                </a:cubicBezTo>
                <a:cubicBezTo>
                  <a:pt x="132" y="110"/>
                  <a:pt x="139" y="115"/>
                  <a:pt x="143" y="121"/>
                </a:cubicBezTo>
                <a:cubicBezTo>
                  <a:pt x="148" y="127"/>
                  <a:pt x="151" y="133"/>
                  <a:pt x="153" y="141"/>
                </a:cubicBezTo>
                <a:cubicBezTo>
                  <a:pt x="155" y="149"/>
                  <a:pt x="156" y="157"/>
                  <a:pt x="156" y="164"/>
                </a:cubicBezTo>
                <a:cubicBezTo>
                  <a:pt x="156" y="335"/>
                  <a:pt x="156" y="335"/>
                  <a:pt x="156" y="335"/>
                </a:cubicBezTo>
                <a:cubicBezTo>
                  <a:pt x="182" y="335"/>
                  <a:pt x="182" y="335"/>
                  <a:pt x="182" y="335"/>
                </a:cubicBezTo>
                <a:cubicBezTo>
                  <a:pt x="182" y="164"/>
                  <a:pt x="182" y="164"/>
                  <a:pt x="182" y="164"/>
                </a:cubicBezTo>
                <a:cubicBezTo>
                  <a:pt x="182" y="157"/>
                  <a:pt x="183" y="149"/>
                  <a:pt x="185" y="141"/>
                </a:cubicBezTo>
                <a:cubicBezTo>
                  <a:pt x="186" y="134"/>
                  <a:pt x="190" y="127"/>
                  <a:pt x="194" y="121"/>
                </a:cubicBezTo>
                <a:cubicBezTo>
                  <a:pt x="199" y="115"/>
                  <a:pt x="206" y="110"/>
                  <a:pt x="214" y="106"/>
                </a:cubicBezTo>
                <a:cubicBezTo>
                  <a:pt x="222" y="102"/>
                  <a:pt x="233" y="100"/>
                  <a:pt x="246" y="100"/>
                </a:cubicBezTo>
                <a:cubicBezTo>
                  <a:pt x="247" y="100"/>
                  <a:pt x="247" y="100"/>
                  <a:pt x="248" y="100"/>
                </a:cubicBezTo>
                <a:cubicBezTo>
                  <a:pt x="262" y="100"/>
                  <a:pt x="273" y="102"/>
                  <a:pt x="281" y="106"/>
                </a:cubicBezTo>
                <a:cubicBezTo>
                  <a:pt x="289" y="110"/>
                  <a:pt x="296" y="115"/>
                  <a:pt x="301" y="121"/>
                </a:cubicBezTo>
                <a:cubicBezTo>
                  <a:pt x="305" y="127"/>
                  <a:pt x="309" y="134"/>
                  <a:pt x="311" y="141"/>
                </a:cubicBezTo>
                <a:cubicBezTo>
                  <a:pt x="312" y="149"/>
                  <a:pt x="313" y="157"/>
                  <a:pt x="313" y="164"/>
                </a:cubicBezTo>
                <a:cubicBezTo>
                  <a:pt x="313" y="335"/>
                  <a:pt x="313" y="335"/>
                  <a:pt x="313" y="335"/>
                </a:cubicBezTo>
                <a:cubicBezTo>
                  <a:pt x="338" y="335"/>
                  <a:pt x="338" y="335"/>
                  <a:pt x="338" y="335"/>
                </a:cubicBezTo>
                <a:cubicBezTo>
                  <a:pt x="338" y="164"/>
                  <a:pt x="338" y="164"/>
                  <a:pt x="338" y="164"/>
                </a:cubicBezTo>
                <a:cubicBezTo>
                  <a:pt x="338" y="136"/>
                  <a:pt x="330" y="114"/>
                  <a:pt x="314" y="98"/>
                </a:cubicBezTo>
                <a:cubicBezTo>
                  <a:pt x="298" y="83"/>
                  <a:pt x="276" y="75"/>
                  <a:pt x="248" y="75"/>
                </a:cubicBezTo>
                <a:close/>
                <a:moveTo>
                  <a:pt x="1522" y="334"/>
                </a:moveTo>
                <a:cubicBezTo>
                  <a:pt x="1523" y="334"/>
                  <a:pt x="1523" y="334"/>
                  <a:pt x="1524" y="334"/>
                </a:cubicBezTo>
                <a:cubicBezTo>
                  <a:pt x="1524" y="311"/>
                  <a:pt x="1524" y="311"/>
                  <a:pt x="1524" y="311"/>
                </a:cubicBezTo>
                <a:cubicBezTo>
                  <a:pt x="1523" y="311"/>
                  <a:pt x="1523" y="311"/>
                  <a:pt x="1522" y="311"/>
                </a:cubicBezTo>
                <a:cubicBezTo>
                  <a:pt x="1472" y="311"/>
                  <a:pt x="1472" y="311"/>
                  <a:pt x="1472" y="311"/>
                </a:cubicBezTo>
                <a:cubicBezTo>
                  <a:pt x="1472" y="78"/>
                  <a:pt x="1472" y="78"/>
                  <a:pt x="1472" y="78"/>
                </a:cubicBezTo>
                <a:cubicBezTo>
                  <a:pt x="1381" y="78"/>
                  <a:pt x="1381" y="78"/>
                  <a:pt x="1381" y="78"/>
                </a:cubicBezTo>
                <a:cubicBezTo>
                  <a:pt x="1380" y="78"/>
                  <a:pt x="1380" y="78"/>
                  <a:pt x="1380" y="78"/>
                </a:cubicBezTo>
                <a:cubicBezTo>
                  <a:pt x="1380" y="101"/>
                  <a:pt x="1380" y="101"/>
                  <a:pt x="1380" y="101"/>
                </a:cubicBezTo>
                <a:cubicBezTo>
                  <a:pt x="1380" y="101"/>
                  <a:pt x="1380" y="101"/>
                  <a:pt x="1381" y="101"/>
                </a:cubicBezTo>
                <a:cubicBezTo>
                  <a:pt x="1447" y="101"/>
                  <a:pt x="1447" y="101"/>
                  <a:pt x="1447" y="101"/>
                </a:cubicBezTo>
                <a:cubicBezTo>
                  <a:pt x="1447" y="311"/>
                  <a:pt x="1447" y="311"/>
                  <a:pt x="1447" y="311"/>
                </a:cubicBezTo>
                <a:cubicBezTo>
                  <a:pt x="1381" y="311"/>
                  <a:pt x="1381" y="311"/>
                  <a:pt x="1381" y="311"/>
                </a:cubicBezTo>
                <a:cubicBezTo>
                  <a:pt x="1380" y="311"/>
                  <a:pt x="1380" y="311"/>
                  <a:pt x="1380" y="311"/>
                </a:cubicBezTo>
                <a:cubicBezTo>
                  <a:pt x="1380" y="334"/>
                  <a:pt x="1380" y="334"/>
                  <a:pt x="1380" y="334"/>
                </a:cubicBezTo>
                <a:cubicBezTo>
                  <a:pt x="1380" y="334"/>
                  <a:pt x="1380" y="334"/>
                  <a:pt x="1381" y="334"/>
                </a:cubicBezTo>
                <a:lnTo>
                  <a:pt x="1522" y="334"/>
                </a:lnTo>
                <a:close/>
                <a:moveTo>
                  <a:pt x="507" y="78"/>
                </a:moveTo>
                <a:cubicBezTo>
                  <a:pt x="415" y="78"/>
                  <a:pt x="415" y="78"/>
                  <a:pt x="415" y="78"/>
                </a:cubicBezTo>
                <a:cubicBezTo>
                  <a:pt x="414" y="78"/>
                  <a:pt x="413" y="78"/>
                  <a:pt x="412" y="79"/>
                </a:cubicBezTo>
                <a:cubicBezTo>
                  <a:pt x="412" y="101"/>
                  <a:pt x="412" y="101"/>
                  <a:pt x="412" y="101"/>
                </a:cubicBezTo>
                <a:cubicBezTo>
                  <a:pt x="413" y="101"/>
                  <a:pt x="414" y="101"/>
                  <a:pt x="415" y="101"/>
                </a:cubicBezTo>
                <a:cubicBezTo>
                  <a:pt x="482" y="101"/>
                  <a:pt x="482" y="101"/>
                  <a:pt x="482" y="101"/>
                </a:cubicBezTo>
                <a:cubicBezTo>
                  <a:pt x="482" y="311"/>
                  <a:pt x="482" y="311"/>
                  <a:pt x="482" y="311"/>
                </a:cubicBezTo>
                <a:cubicBezTo>
                  <a:pt x="412" y="311"/>
                  <a:pt x="412" y="311"/>
                  <a:pt x="412" y="311"/>
                </a:cubicBezTo>
                <a:cubicBezTo>
                  <a:pt x="412" y="334"/>
                  <a:pt x="412" y="334"/>
                  <a:pt x="412" y="334"/>
                </a:cubicBezTo>
                <a:cubicBezTo>
                  <a:pt x="413" y="334"/>
                  <a:pt x="556" y="334"/>
                  <a:pt x="556" y="334"/>
                </a:cubicBezTo>
                <a:cubicBezTo>
                  <a:pt x="556" y="311"/>
                  <a:pt x="556" y="311"/>
                  <a:pt x="556" y="311"/>
                </a:cubicBezTo>
                <a:cubicBezTo>
                  <a:pt x="507" y="311"/>
                  <a:pt x="507" y="311"/>
                  <a:pt x="507" y="311"/>
                </a:cubicBezTo>
                <a:lnTo>
                  <a:pt x="507" y="78"/>
                </a:lnTo>
                <a:close/>
                <a:moveTo>
                  <a:pt x="1297" y="126"/>
                </a:moveTo>
                <a:cubicBezTo>
                  <a:pt x="1301" y="137"/>
                  <a:pt x="1303" y="149"/>
                  <a:pt x="1303" y="162"/>
                </a:cubicBezTo>
                <a:cubicBezTo>
                  <a:pt x="1303" y="334"/>
                  <a:pt x="1303" y="334"/>
                  <a:pt x="1303" y="334"/>
                </a:cubicBezTo>
                <a:cubicBezTo>
                  <a:pt x="1288" y="334"/>
                  <a:pt x="1288" y="334"/>
                  <a:pt x="1288" y="334"/>
                </a:cubicBezTo>
                <a:cubicBezTo>
                  <a:pt x="1280" y="314"/>
                  <a:pt x="1280" y="314"/>
                  <a:pt x="1280" y="314"/>
                </a:cubicBezTo>
                <a:cubicBezTo>
                  <a:pt x="1280" y="315"/>
                  <a:pt x="1280" y="315"/>
                  <a:pt x="1280" y="315"/>
                </a:cubicBezTo>
                <a:cubicBezTo>
                  <a:pt x="1280" y="313"/>
                  <a:pt x="1280" y="313"/>
                  <a:pt x="1280" y="313"/>
                </a:cubicBezTo>
                <a:cubicBezTo>
                  <a:pt x="1280" y="314"/>
                  <a:pt x="1279" y="314"/>
                  <a:pt x="1279" y="314"/>
                </a:cubicBezTo>
                <a:cubicBezTo>
                  <a:pt x="1263" y="329"/>
                  <a:pt x="1241" y="337"/>
                  <a:pt x="1214" y="337"/>
                </a:cubicBezTo>
                <a:cubicBezTo>
                  <a:pt x="1186" y="337"/>
                  <a:pt x="1164" y="329"/>
                  <a:pt x="1148" y="314"/>
                </a:cubicBezTo>
                <a:cubicBezTo>
                  <a:pt x="1132" y="299"/>
                  <a:pt x="1124" y="277"/>
                  <a:pt x="1124" y="249"/>
                </a:cubicBezTo>
                <a:cubicBezTo>
                  <a:pt x="1124" y="162"/>
                  <a:pt x="1124" y="162"/>
                  <a:pt x="1124" y="162"/>
                </a:cubicBezTo>
                <a:cubicBezTo>
                  <a:pt x="1124" y="149"/>
                  <a:pt x="1126" y="137"/>
                  <a:pt x="1130" y="126"/>
                </a:cubicBezTo>
                <a:cubicBezTo>
                  <a:pt x="1135" y="116"/>
                  <a:pt x="1141" y="106"/>
                  <a:pt x="1148" y="99"/>
                </a:cubicBezTo>
                <a:cubicBezTo>
                  <a:pt x="1156" y="91"/>
                  <a:pt x="1165" y="85"/>
                  <a:pt x="1177" y="81"/>
                </a:cubicBezTo>
                <a:cubicBezTo>
                  <a:pt x="1199" y="73"/>
                  <a:pt x="1228" y="73"/>
                  <a:pt x="1250" y="81"/>
                </a:cubicBezTo>
                <a:cubicBezTo>
                  <a:pt x="1262" y="85"/>
                  <a:pt x="1271" y="91"/>
                  <a:pt x="1279" y="99"/>
                </a:cubicBezTo>
                <a:cubicBezTo>
                  <a:pt x="1286" y="106"/>
                  <a:pt x="1293" y="116"/>
                  <a:pt x="1297" y="126"/>
                </a:cubicBezTo>
                <a:close/>
                <a:moveTo>
                  <a:pt x="1278" y="162"/>
                </a:moveTo>
                <a:cubicBezTo>
                  <a:pt x="1278" y="143"/>
                  <a:pt x="1272" y="127"/>
                  <a:pt x="1261" y="116"/>
                </a:cubicBezTo>
                <a:cubicBezTo>
                  <a:pt x="1250" y="105"/>
                  <a:pt x="1234" y="100"/>
                  <a:pt x="1214" y="100"/>
                </a:cubicBezTo>
                <a:cubicBezTo>
                  <a:pt x="1193" y="100"/>
                  <a:pt x="1177" y="105"/>
                  <a:pt x="1166" y="116"/>
                </a:cubicBezTo>
                <a:cubicBezTo>
                  <a:pt x="1155" y="127"/>
                  <a:pt x="1149" y="142"/>
                  <a:pt x="1149" y="162"/>
                </a:cubicBezTo>
                <a:cubicBezTo>
                  <a:pt x="1149" y="249"/>
                  <a:pt x="1149" y="249"/>
                  <a:pt x="1149" y="249"/>
                </a:cubicBezTo>
                <a:cubicBezTo>
                  <a:pt x="1149" y="256"/>
                  <a:pt x="1150" y="263"/>
                  <a:pt x="1152" y="271"/>
                </a:cubicBezTo>
                <a:cubicBezTo>
                  <a:pt x="1154" y="278"/>
                  <a:pt x="1157" y="285"/>
                  <a:pt x="1162" y="291"/>
                </a:cubicBezTo>
                <a:cubicBezTo>
                  <a:pt x="1166" y="297"/>
                  <a:pt x="1173" y="302"/>
                  <a:pt x="1181" y="306"/>
                </a:cubicBezTo>
                <a:cubicBezTo>
                  <a:pt x="1189" y="310"/>
                  <a:pt x="1200" y="312"/>
                  <a:pt x="1214" y="312"/>
                </a:cubicBezTo>
                <a:cubicBezTo>
                  <a:pt x="1227" y="312"/>
                  <a:pt x="1238" y="310"/>
                  <a:pt x="1246" y="306"/>
                </a:cubicBezTo>
                <a:cubicBezTo>
                  <a:pt x="1255" y="302"/>
                  <a:pt x="1261" y="297"/>
                  <a:pt x="1266" y="291"/>
                </a:cubicBezTo>
                <a:cubicBezTo>
                  <a:pt x="1270" y="285"/>
                  <a:pt x="1273" y="278"/>
                  <a:pt x="1275" y="271"/>
                </a:cubicBezTo>
                <a:cubicBezTo>
                  <a:pt x="1277" y="263"/>
                  <a:pt x="1278" y="256"/>
                  <a:pt x="1278" y="249"/>
                </a:cubicBezTo>
                <a:lnTo>
                  <a:pt x="1278" y="162"/>
                </a:lnTo>
                <a:close/>
              </a:path>
            </a:pathLst>
          </a:custGeom>
          <a:solidFill>
            <a:srgbClr val="1A3B47"/>
          </a:solidFill>
          <a:ln>
            <a:noFill/>
          </a:ln>
        </p:spPr>
        <p:txBody>
          <a:bodyPr vert="horz" wrap="square" lIns="91440" tIns="45720" rIns="91440" bIns="45720" numCol="1" anchor="t" anchorCtr="0" compatLnSpc="1">
            <a:prstTxWarp prst="textNoShape">
              <a:avLst/>
            </a:prstTxWarp>
          </a:bodyPr>
          <a:lstStyle/>
          <a:p>
            <a:endParaRPr lang="es-ES"/>
          </a:p>
        </p:txBody>
      </p:sp>
    </p:spTree>
    <p:extLst>
      <p:ext uri="{BB962C8B-B14F-4D97-AF65-F5344CB8AC3E}">
        <p14:creationId xmlns:p14="http://schemas.microsoft.com/office/powerpoint/2010/main" val="72047947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_Separata n1. Azul">
    <p:spTree>
      <p:nvGrpSpPr>
        <p:cNvPr id="1" name=""/>
        <p:cNvGrpSpPr/>
        <p:nvPr/>
      </p:nvGrpSpPr>
      <p:grpSpPr>
        <a:xfrm>
          <a:off x="0" y="0"/>
          <a:ext cx="0" cy="0"/>
          <a:chOff x="0" y="0"/>
          <a:chExt cx="0" cy="0"/>
        </a:xfrm>
      </p:grpSpPr>
      <p:sp>
        <p:nvSpPr>
          <p:cNvPr id="5" name="Forma libre 4">
            <a:extLst>
              <a:ext uri="{FF2B5EF4-FFF2-40B4-BE49-F238E27FC236}">
                <a16:creationId xmlns="" xmlns:a16="http://schemas.microsoft.com/office/drawing/2014/main" id="{93EB5CC0-893F-7E43-ABEC-FF257A4D7B5E}"/>
              </a:ext>
            </a:extLst>
          </p:cNvPr>
          <p:cNvSpPr/>
          <p:nvPr userDrawn="1"/>
        </p:nvSpPr>
        <p:spPr>
          <a:xfrm>
            <a:off x="5593080" y="30480"/>
            <a:ext cx="3589020" cy="5151120"/>
          </a:xfrm>
          <a:custGeom>
            <a:avLst/>
            <a:gdLst>
              <a:gd name="connsiteX0" fmla="*/ 15240 w 3589020"/>
              <a:gd name="connsiteY0" fmla="*/ 5090160 h 5151120"/>
              <a:gd name="connsiteX1" fmla="*/ 15240 w 3589020"/>
              <a:gd name="connsiteY1" fmla="*/ 1021080 h 5151120"/>
              <a:gd name="connsiteX2" fmla="*/ 3589020 w 3589020"/>
              <a:gd name="connsiteY2" fmla="*/ 0 h 5151120"/>
              <a:gd name="connsiteX3" fmla="*/ 3589020 w 3589020"/>
              <a:gd name="connsiteY3" fmla="*/ 5151120 h 5151120"/>
              <a:gd name="connsiteX4" fmla="*/ 0 w 3589020"/>
              <a:gd name="connsiteY4" fmla="*/ 5151120 h 5151120"/>
              <a:gd name="connsiteX5" fmla="*/ 15240 w 3589020"/>
              <a:gd name="connsiteY5" fmla="*/ 5090160 h 5151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89020" h="5151120">
                <a:moveTo>
                  <a:pt x="15240" y="5090160"/>
                </a:moveTo>
                <a:lnTo>
                  <a:pt x="15240" y="1021080"/>
                </a:lnTo>
                <a:lnTo>
                  <a:pt x="3589020" y="0"/>
                </a:lnTo>
                <a:lnTo>
                  <a:pt x="3589020" y="5151120"/>
                </a:lnTo>
                <a:lnTo>
                  <a:pt x="0" y="5151120"/>
                </a:lnTo>
                <a:lnTo>
                  <a:pt x="15240" y="509016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 name="Marcador de contenido 10">
            <a:extLst>
              <a:ext uri="{FF2B5EF4-FFF2-40B4-BE49-F238E27FC236}">
                <a16:creationId xmlns="" xmlns:a16="http://schemas.microsoft.com/office/drawing/2014/main" id="{B06D5AB3-85F3-6041-8CF2-938E10DAFE64}"/>
              </a:ext>
            </a:extLst>
          </p:cNvPr>
          <p:cNvSpPr>
            <a:spLocks noGrp="1"/>
          </p:cNvSpPr>
          <p:nvPr>
            <p:ph sz="quarter" idx="10" hasCustomPrompt="1"/>
          </p:nvPr>
        </p:nvSpPr>
        <p:spPr>
          <a:xfrm>
            <a:off x="252000" y="2828006"/>
            <a:ext cx="4238624" cy="860073"/>
          </a:xfrm>
          <a:prstGeom prst="rect">
            <a:avLst/>
          </a:prstGeom>
        </p:spPr>
        <p:txBody>
          <a:bodyPr lIns="0" tIns="0" rIns="0" bIns="0"/>
          <a:lstStyle>
            <a:lvl1pPr>
              <a:defRPr lang="es-ES" sz="1400" dirty="0"/>
            </a:lvl1pPr>
          </a:lstStyle>
          <a:p>
            <a:pPr marL="0" lvl="0" indent="0">
              <a:lnSpc>
                <a:spcPct val="100000"/>
              </a:lnSpc>
              <a:spcBef>
                <a:spcPts val="600"/>
              </a:spcBef>
              <a:buNone/>
            </a:pPr>
            <a:r>
              <a:rPr lang="es-ES" dirty="0"/>
              <a:t>Editar el subtitulo 
</a:t>
            </a:r>
          </a:p>
        </p:txBody>
      </p:sp>
      <p:sp>
        <p:nvSpPr>
          <p:cNvPr id="8" name="Title Placeholder 1">
            <a:extLst>
              <a:ext uri="{FF2B5EF4-FFF2-40B4-BE49-F238E27FC236}">
                <a16:creationId xmlns="" xmlns:a16="http://schemas.microsoft.com/office/drawing/2014/main" id="{7EA230A8-2396-C04E-BA7D-6A765043E110}"/>
              </a:ext>
            </a:extLst>
          </p:cNvPr>
          <p:cNvSpPr>
            <a:spLocks noGrp="1"/>
          </p:cNvSpPr>
          <p:nvPr>
            <p:ph type="title" hasCustomPrompt="1"/>
          </p:nvPr>
        </p:nvSpPr>
        <p:spPr>
          <a:xfrm>
            <a:off x="252000" y="1194688"/>
            <a:ext cx="5289455" cy="1236256"/>
          </a:xfrm>
          <a:prstGeom prst="rect">
            <a:avLst/>
          </a:prstGeom>
        </p:spPr>
        <p:txBody>
          <a:bodyPr vert="horz" lIns="0" tIns="0" rIns="0" bIns="0" rtlCol="0" anchor="t">
            <a:noAutofit/>
          </a:bodyPr>
          <a:lstStyle>
            <a:lvl1pPr>
              <a:defRPr sz="3200">
                <a:solidFill>
                  <a:schemeClr val="tx1"/>
                </a:solidFill>
              </a:defRPr>
            </a:lvl1pPr>
          </a:lstStyle>
          <a:p>
            <a:r>
              <a:rPr lang="es-ES" dirty="0"/>
              <a:t>Haga clic para título separata de nivel 1</a:t>
            </a:r>
            <a:endParaRPr lang="en-US" dirty="0"/>
          </a:p>
        </p:txBody>
      </p:sp>
      <p:sp>
        <p:nvSpPr>
          <p:cNvPr id="14" name="Marcador de contenido 2">
            <a:extLst>
              <a:ext uri="{FF2B5EF4-FFF2-40B4-BE49-F238E27FC236}">
                <a16:creationId xmlns="" xmlns:a16="http://schemas.microsoft.com/office/drawing/2014/main" id="{916D4C14-6CFE-7A40-86A8-480510420770}"/>
              </a:ext>
            </a:extLst>
          </p:cNvPr>
          <p:cNvSpPr>
            <a:spLocks noGrp="1"/>
          </p:cNvSpPr>
          <p:nvPr>
            <p:ph sz="quarter" idx="11" hasCustomPrompt="1"/>
          </p:nvPr>
        </p:nvSpPr>
        <p:spPr>
          <a:xfrm>
            <a:off x="6061075" y="1127427"/>
            <a:ext cx="2800985" cy="1516379"/>
          </a:xfrm>
          <a:prstGeom prst="rect">
            <a:avLst/>
          </a:prstGeom>
        </p:spPr>
        <p:txBody>
          <a:bodyPr/>
          <a:lstStyle>
            <a:lvl1pPr marL="0" indent="0" algn="ctr">
              <a:buNone/>
              <a:defRPr sz="12000">
                <a:solidFill>
                  <a:schemeClr val="bg1"/>
                </a:solidFill>
                <a:latin typeface="Playfair Display" pitchFamily="2" charset="77"/>
              </a:defRPr>
            </a:lvl1pPr>
          </a:lstStyle>
          <a:p>
            <a:r>
              <a:rPr lang="es-ES" dirty="0"/>
              <a:t>Nº</a:t>
            </a:r>
          </a:p>
        </p:txBody>
      </p:sp>
      <p:sp>
        <p:nvSpPr>
          <p:cNvPr id="11" name="Slide Number Placeholder 5">
            <a:extLst>
              <a:ext uri="{FF2B5EF4-FFF2-40B4-BE49-F238E27FC236}">
                <a16:creationId xmlns="" xmlns:a16="http://schemas.microsoft.com/office/drawing/2014/main" id="{010F3A02-B7CA-9E42-855B-3F51A0093AEE}"/>
              </a:ext>
            </a:extLst>
          </p:cNvPr>
          <p:cNvSpPr txBox="1">
            <a:spLocks/>
          </p:cNvSpPr>
          <p:nvPr userDrawn="1"/>
        </p:nvSpPr>
        <p:spPr>
          <a:xfrm>
            <a:off x="8604448" y="4876006"/>
            <a:ext cx="287140" cy="242765"/>
          </a:xfrm>
          <a:prstGeom prst="rect">
            <a:avLst/>
          </a:prstGeom>
        </p:spPr>
        <p:txBody>
          <a:bodyPr vert="horz" lIns="0" tIns="0" rIns="0" bIns="0" rtlCol="0" anchor="ctr"/>
          <a:lstStyle>
            <a:defPPr>
              <a:defRPr lang="es-ES"/>
            </a:defPPr>
            <a:lvl1pPr marL="0" algn="l" defTabSz="685800" rtl="0" eaLnBrk="1" latinLnBrk="0" hangingPunct="1">
              <a:defRPr sz="800" kern="1200">
                <a:solidFill>
                  <a:schemeClr val="bg1"/>
                </a:solidFill>
                <a:latin typeface="Soho Gothic Pro" panose="020B0503030504020204" pitchFamily="34" charset="77"/>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r"/>
            <a:fld id="{A5078871-D93F-4D40-B540-DC74CFDF655C}" type="slidenum">
              <a:rPr lang="es-ES" sz="800" smtClean="0">
                <a:solidFill>
                  <a:schemeClr val="bg1"/>
                </a:solidFill>
              </a:rPr>
              <a:pPr algn="r"/>
              <a:t>‹Nº›</a:t>
            </a:fld>
            <a:endParaRPr lang="es-ES" sz="800" dirty="0">
              <a:solidFill>
                <a:schemeClr val="bg1"/>
              </a:solidFill>
            </a:endParaRPr>
          </a:p>
        </p:txBody>
      </p:sp>
      <p:pic>
        <p:nvPicPr>
          <p:cNvPr id="15" name="Imagen 14"/>
          <p:cNvPicPr>
            <a:picLocks noChangeAspect="1"/>
          </p:cNvPicPr>
          <p:nvPr userDrawn="1"/>
        </p:nvPicPr>
        <p:blipFill>
          <a:blip r:embed="rId2">
            <a:lum bright="100000" contrast="-70000"/>
          </a:blip>
          <a:stretch>
            <a:fillRect/>
          </a:stretch>
        </p:blipFill>
        <p:spPr>
          <a:xfrm>
            <a:off x="6665441" y="4905400"/>
            <a:ext cx="858887" cy="186630"/>
          </a:xfrm>
          <a:prstGeom prst="rect">
            <a:avLst/>
          </a:prstGeom>
        </p:spPr>
      </p:pic>
      <p:sp>
        <p:nvSpPr>
          <p:cNvPr id="9" name="Freeform 5">
            <a:extLst>
              <a:ext uri="{FF2B5EF4-FFF2-40B4-BE49-F238E27FC236}">
                <a16:creationId xmlns="" xmlns:a16="http://schemas.microsoft.com/office/drawing/2014/main" id="{881361F9-92A8-6949-BEF9-77B573EB2B51}"/>
              </a:ext>
            </a:extLst>
          </p:cNvPr>
          <p:cNvSpPr>
            <a:spLocks noEditPoints="1"/>
          </p:cNvSpPr>
          <p:nvPr userDrawn="1"/>
        </p:nvSpPr>
        <p:spPr bwMode="auto">
          <a:xfrm>
            <a:off x="252000" y="4879562"/>
            <a:ext cx="643638" cy="128556"/>
          </a:xfrm>
          <a:custGeom>
            <a:avLst/>
            <a:gdLst>
              <a:gd name="T0" fmla="*/ 1051 w 1701"/>
              <a:gd name="T1" fmla="*/ 298 h 337"/>
              <a:gd name="T2" fmla="*/ 967 w 1701"/>
              <a:gd name="T3" fmla="*/ 337 h 337"/>
              <a:gd name="T4" fmla="*/ 877 w 1701"/>
              <a:gd name="T5" fmla="*/ 262 h 337"/>
              <a:gd name="T6" fmla="*/ 906 w 1701"/>
              <a:gd name="T7" fmla="*/ 285 h 337"/>
              <a:gd name="T8" fmla="*/ 991 w 1701"/>
              <a:gd name="T9" fmla="*/ 309 h 337"/>
              <a:gd name="T10" fmla="*/ 1033 w 1701"/>
              <a:gd name="T11" fmla="*/ 263 h 337"/>
              <a:gd name="T12" fmla="*/ 926 w 1701"/>
              <a:gd name="T13" fmla="*/ 200 h 337"/>
              <a:gd name="T14" fmla="*/ 888 w 1701"/>
              <a:gd name="T15" fmla="*/ 112 h 337"/>
              <a:gd name="T16" fmla="*/ 967 w 1701"/>
              <a:gd name="T17" fmla="*/ 75 h 337"/>
              <a:gd name="T18" fmla="*/ 1056 w 1701"/>
              <a:gd name="T19" fmla="*/ 149 h 337"/>
              <a:gd name="T20" fmla="*/ 1013 w 1701"/>
              <a:gd name="T21" fmla="*/ 112 h 337"/>
              <a:gd name="T22" fmla="*/ 925 w 1701"/>
              <a:gd name="T23" fmla="*/ 108 h 337"/>
              <a:gd name="T24" fmla="*/ 913 w 1701"/>
              <a:gd name="T25" fmla="*/ 163 h 337"/>
              <a:gd name="T26" fmla="*/ 1046 w 1701"/>
              <a:gd name="T27" fmla="*/ 222 h 337"/>
              <a:gd name="T28" fmla="*/ 680 w 1701"/>
              <a:gd name="T29" fmla="*/ 86 h 337"/>
              <a:gd name="T30" fmla="*/ 656 w 1701"/>
              <a:gd name="T31" fmla="*/ 103 h 337"/>
              <a:gd name="T32" fmla="*/ 656 w 1701"/>
              <a:gd name="T33" fmla="*/ 103 h 337"/>
              <a:gd name="T34" fmla="*/ 632 w 1701"/>
              <a:gd name="T35" fmla="*/ 335 h 337"/>
              <a:gd name="T36" fmla="*/ 661 w 1701"/>
              <a:gd name="T37" fmla="*/ 137 h 337"/>
              <a:gd name="T38" fmla="*/ 722 w 1701"/>
              <a:gd name="T39" fmla="*/ 100 h 337"/>
              <a:gd name="T40" fmla="*/ 783 w 1701"/>
              <a:gd name="T41" fmla="*/ 140 h 337"/>
              <a:gd name="T42" fmla="*/ 810 w 1701"/>
              <a:gd name="T43" fmla="*/ 335 h 337"/>
              <a:gd name="T44" fmla="*/ 722 w 1701"/>
              <a:gd name="T45" fmla="*/ 75 h 337"/>
              <a:gd name="T46" fmla="*/ 1692 w 1701"/>
              <a:gd name="T47" fmla="*/ 298 h 337"/>
              <a:gd name="T48" fmla="*/ 1607 w 1701"/>
              <a:gd name="T49" fmla="*/ 256 h 337"/>
              <a:gd name="T50" fmla="*/ 1686 w 1701"/>
              <a:gd name="T51" fmla="*/ 101 h 337"/>
              <a:gd name="T52" fmla="*/ 1607 w 1701"/>
              <a:gd name="T53" fmla="*/ 78 h 337"/>
              <a:gd name="T54" fmla="*/ 1583 w 1701"/>
              <a:gd name="T55" fmla="*/ 257 h 337"/>
              <a:gd name="T56" fmla="*/ 248 w 1701"/>
              <a:gd name="T57" fmla="*/ 75 h 337"/>
              <a:gd name="T58" fmla="*/ 181 w 1701"/>
              <a:gd name="T59" fmla="*/ 98 h 337"/>
              <a:gd name="T60" fmla="*/ 92 w 1701"/>
              <a:gd name="T61" fmla="*/ 75 h 337"/>
              <a:gd name="T62" fmla="*/ 0 w 1701"/>
              <a:gd name="T63" fmla="*/ 164 h 337"/>
              <a:gd name="T64" fmla="*/ 25 w 1701"/>
              <a:gd name="T65" fmla="*/ 164 h 337"/>
              <a:gd name="T66" fmla="*/ 57 w 1701"/>
              <a:gd name="T67" fmla="*/ 106 h 337"/>
              <a:gd name="T68" fmla="*/ 124 w 1701"/>
              <a:gd name="T69" fmla="*/ 106 h 337"/>
              <a:gd name="T70" fmla="*/ 156 w 1701"/>
              <a:gd name="T71" fmla="*/ 164 h 337"/>
              <a:gd name="T72" fmla="*/ 182 w 1701"/>
              <a:gd name="T73" fmla="*/ 164 h 337"/>
              <a:gd name="T74" fmla="*/ 214 w 1701"/>
              <a:gd name="T75" fmla="*/ 106 h 337"/>
              <a:gd name="T76" fmla="*/ 281 w 1701"/>
              <a:gd name="T77" fmla="*/ 106 h 337"/>
              <a:gd name="T78" fmla="*/ 313 w 1701"/>
              <a:gd name="T79" fmla="*/ 164 h 337"/>
              <a:gd name="T80" fmla="*/ 338 w 1701"/>
              <a:gd name="T81" fmla="*/ 164 h 337"/>
              <a:gd name="T82" fmla="*/ 1522 w 1701"/>
              <a:gd name="T83" fmla="*/ 334 h 337"/>
              <a:gd name="T84" fmla="*/ 1522 w 1701"/>
              <a:gd name="T85" fmla="*/ 311 h 337"/>
              <a:gd name="T86" fmla="*/ 1381 w 1701"/>
              <a:gd name="T87" fmla="*/ 78 h 337"/>
              <a:gd name="T88" fmla="*/ 1381 w 1701"/>
              <a:gd name="T89" fmla="*/ 101 h 337"/>
              <a:gd name="T90" fmla="*/ 1381 w 1701"/>
              <a:gd name="T91" fmla="*/ 311 h 337"/>
              <a:gd name="T92" fmla="*/ 1381 w 1701"/>
              <a:gd name="T93" fmla="*/ 334 h 337"/>
              <a:gd name="T94" fmla="*/ 415 w 1701"/>
              <a:gd name="T95" fmla="*/ 78 h 337"/>
              <a:gd name="T96" fmla="*/ 415 w 1701"/>
              <a:gd name="T97" fmla="*/ 101 h 337"/>
              <a:gd name="T98" fmla="*/ 412 w 1701"/>
              <a:gd name="T99" fmla="*/ 311 h 337"/>
              <a:gd name="T100" fmla="*/ 556 w 1701"/>
              <a:gd name="T101" fmla="*/ 311 h 337"/>
              <a:gd name="T102" fmla="*/ 1297 w 1701"/>
              <a:gd name="T103" fmla="*/ 126 h 337"/>
              <a:gd name="T104" fmla="*/ 1288 w 1701"/>
              <a:gd name="T105" fmla="*/ 334 h 337"/>
              <a:gd name="T106" fmla="*/ 1280 w 1701"/>
              <a:gd name="T107" fmla="*/ 313 h 337"/>
              <a:gd name="T108" fmla="*/ 1148 w 1701"/>
              <a:gd name="T109" fmla="*/ 314 h 337"/>
              <a:gd name="T110" fmla="*/ 1130 w 1701"/>
              <a:gd name="T111" fmla="*/ 126 h 337"/>
              <a:gd name="T112" fmla="*/ 1250 w 1701"/>
              <a:gd name="T113" fmla="*/ 81 h 337"/>
              <a:gd name="T114" fmla="*/ 1278 w 1701"/>
              <a:gd name="T115" fmla="*/ 162 h 337"/>
              <a:gd name="T116" fmla="*/ 1166 w 1701"/>
              <a:gd name="T117" fmla="*/ 116 h 337"/>
              <a:gd name="T118" fmla="*/ 1152 w 1701"/>
              <a:gd name="T119" fmla="*/ 271 h 337"/>
              <a:gd name="T120" fmla="*/ 1214 w 1701"/>
              <a:gd name="T121" fmla="*/ 312 h 337"/>
              <a:gd name="T122" fmla="*/ 1275 w 1701"/>
              <a:gd name="T123" fmla="*/ 271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01" h="337">
                <a:moveTo>
                  <a:pt x="1046" y="222"/>
                </a:moveTo>
                <a:cubicBezTo>
                  <a:pt x="1054" y="233"/>
                  <a:pt x="1058" y="247"/>
                  <a:pt x="1058" y="263"/>
                </a:cubicBezTo>
                <a:cubicBezTo>
                  <a:pt x="1058" y="276"/>
                  <a:pt x="1056" y="288"/>
                  <a:pt x="1051" y="298"/>
                </a:cubicBezTo>
                <a:cubicBezTo>
                  <a:pt x="1046" y="307"/>
                  <a:pt x="1039" y="315"/>
                  <a:pt x="1031" y="321"/>
                </a:cubicBezTo>
                <a:cubicBezTo>
                  <a:pt x="1022" y="327"/>
                  <a:pt x="1013" y="331"/>
                  <a:pt x="1001" y="333"/>
                </a:cubicBezTo>
                <a:cubicBezTo>
                  <a:pt x="991" y="335"/>
                  <a:pt x="979" y="337"/>
                  <a:pt x="967" y="337"/>
                </a:cubicBezTo>
                <a:cubicBezTo>
                  <a:pt x="940" y="337"/>
                  <a:pt x="919" y="331"/>
                  <a:pt x="902" y="319"/>
                </a:cubicBezTo>
                <a:cubicBezTo>
                  <a:pt x="886" y="306"/>
                  <a:pt x="877" y="288"/>
                  <a:pt x="876" y="263"/>
                </a:cubicBezTo>
                <a:cubicBezTo>
                  <a:pt x="876" y="263"/>
                  <a:pt x="877" y="262"/>
                  <a:pt x="877" y="262"/>
                </a:cubicBezTo>
                <a:cubicBezTo>
                  <a:pt x="901" y="262"/>
                  <a:pt x="901" y="262"/>
                  <a:pt x="901" y="262"/>
                </a:cubicBezTo>
                <a:cubicBezTo>
                  <a:pt x="901" y="262"/>
                  <a:pt x="902" y="263"/>
                  <a:pt x="902" y="263"/>
                </a:cubicBezTo>
                <a:cubicBezTo>
                  <a:pt x="902" y="272"/>
                  <a:pt x="903" y="280"/>
                  <a:pt x="906" y="285"/>
                </a:cubicBezTo>
                <a:cubicBezTo>
                  <a:pt x="910" y="291"/>
                  <a:pt x="914" y="296"/>
                  <a:pt x="920" y="300"/>
                </a:cubicBezTo>
                <a:cubicBezTo>
                  <a:pt x="926" y="303"/>
                  <a:pt x="932" y="306"/>
                  <a:pt x="940" y="308"/>
                </a:cubicBezTo>
                <a:cubicBezTo>
                  <a:pt x="954" y="311"/>
                  <a:pt x="970" y="311"/>
                  <a:pt x="991" y="309"/>
                </a:cubicBezTo>
                <a:cubicBezTo>
                  <a:pt x="998" y="308"/>
                  <a:pt x="1005" y="306"/>
                  <a:pt x="1012" y="303"/>
                </a:cubicBezTo>
                <a:cubicBezTo>
                  <a:pt x="1018" y="299"/>
                  <a:pt x="1023" y="295"/>
                  <a:pt x="1027" y="288"/>
                </a:cubicBezTo>
                <a:cubicBezTo>
                  <a:pt x="1031" y="282"/>
                  <a:pt x="1033" y="274"/>
                  <a:pt x="1033" y="263"/>
                </a:cubicBezTo>
                <a:cubicBezTo>
                  <a:pt x="1033" y="254"/>
                  <a:pt x="1031" y="246"/>
                  <a:pt x="1026" y="238"/>
                </a:cubicBezTo>
                <a:cubicBezTo>
                  <a:pt x="1021" y="231"/>
                  <a:pt x="1013" y="226"/>
                  <a:pt x="1003" y="223"/>
                </a:cubicBezTo>
                <a:cubicBezTo>
                  <a:pt x="926" y="200"/>
                  <a:pt x="926" y="200"/>
                  <a:pt x="926" y="200"/>
                </a:cubicBezTo>
                <a:cubicBezTo>
                  <a:pt x="911" y="196"/>
                  <a:pt x="901" y="190"/>
                  <a:pt x="893" y="180"/>
                </a:cubicBezTo>
                <a:cubicBezTo>
                  <a:pt x="885" y="170"/>
                  <a:pt x="881" y="158"/>
                  <a:pt x="881" y="144"/>
                </a:cubicBezTo>
                <a:cubicBezTo>
                  <a:pt x="881" y="131"/>
                  <a:pt x="884" y="121"/>
                  <a:pt x="888" y="112"/>
                </a:cubicBezTo>
                <a:cubicBezTo>
                  <a:pt x="893" y="103"/>
                  <a:pt x="899" y="96"/>
                  <a:pt x="907" y="90"/>
                </a:cubicBezTo>
                <a:cubicBezTo>
                  <a:pt x="915" y="85"/>
                  <a:pt x="924" y="81"/>
                  <a:pt x="934" y="78"/>
                </a:cubicBezTo>
                <a:cubicBezTo>
                  <a:pt x="945" y="76"/>
                  <a:pt x="955" y="75"/>
                  <a:pt x="967" y="75"/>
                </a:cubicBezTo>
                <a:cubicBezTo>
                  <a:pt x="993" y="75"/>
                  <a:pt x="1014" y="81"/>
                  <a:pt x="1030" y="93"/>
                </a:cubicBezTo>
                <a:cubicBezTo>
                  <a:pt x="1047" y="105"/>
                  <a:pt x="1055" y="124"/>
                  <a:pt x="1056" y="148"/>
                </a:cubicBezTo>
                <a:cubicBezTo>
                  <a:pt x="1056" y="148"/>
                  <a:pt x="1056" y="149"/>
                  <a:pt x="1056" y="149"/>
                </a:cubicBezTo>
                <a:cubicBezTo>
                  <a:pt x="1032" y="149"/>
                  <a:pt x="1032" y="149"/>
                  <a:pt x="1032" y="149"/>
                </a:cubicBezTo>
                <a:cubicBezTo>
                  <a:pt x="1032" y="149"/>
                  <a:pt x="1032" y="148"/>
                  <a:pt x="1032" y="148"/>
                </a:cubicBezTo>
                <a:cubicBezTo>
                  <a:pt x="1031" y="131"/>
                  <a:pt x="1025" y="119"/>
                  <a:pt x="1013" y="112"/>
                </a:cubicBezTo>
                <a:cubicBezTo>
                  <a:pt x="1002" y="104"/>
                  <a:pt x="986" y="100"/>
                  <a:pt x="966" y="100"/>
                </a:cubicBezTo>
                <a:cubicBezTo>
                  <a:pt x="958" y="100"/>
                  <a:pt x="951" y="100"/>
                  <a:pt x="944" y="102"/>
                </a:cubicBezTo>
                <a:cubicBezTo>
                  <a:pt x="937" y="103"/>
                  <a:pt x="931" y="105"/>
                  <a:pt x="925" y="108"/>
                </a:cubicBezTo>
                <a:cubicBezTo>
                  <a:pt x="919" y="111"/>
                  <a:pt x="915" y="115"/>
                  <a:pt x="911" y="121"/>
                </a:cubicBezTo>
                <a:cubicBezTo>
                  <a:pt x="908" y="127"/>
                  <a:pt x="906" y="134"/>
                  <a:pt x="906" y="144"/>
                </a:cubicBezTo>
                <a:cubicBezTo>
                  <a:pt x="906" y="151"/>
                  <a:pt x="908" y="157"/>
                  <a:pt x="913" y="163"/>
                </a:cubicBezTo>
                <a:cubicBezTo>
                  <a:pt x="917" y="170"/>
                  <a:pt x="924" y="174"/>
                  <a:pt x="934" y="177"/>
                </a:cubicBezTo>
                <a:cubicBezTo>
                  <a:pt x="1011" y="199"/>
                  <a:pt x="1011" y="199"/>
                  <a:pt x="1011" y="199"/>
                </a:cubicBezTo>
                <a:cubicBezTo>
                  <a:pt x="1026" y="204"/>
                  <a:pt x="1038" y="211"/>
                  <a:pt x="1046" y="222"/>
                </a:cubicBezTo>
                <a:close/>
                <a:moveTo>
                  <a:pt x="722" y="75"/>
                </a:moveTo>
                <a:cubicBezTo>
                  <a:pt x="715" y="75"/>
                  <a:pt x="708" y="76"/>
                  <a:pt x="701" y="78"/>
                </a:cubicBezTo>
                <a:cubicBezTo>
                  <a:pt x="694" y="79"/>
                  <a:pt x="687" y="82"/>
                  <a:pt x="680" y="86"/>
                </a:cubicBezTo>
                <a:cubicBezTo>
                  <a:pt x="673" y="89"/>
                  <a:pt x="667" y="93"/>
                  <a:pt x="662" y="98"/>
                </a:cubicBezTo>
                <a:cubicBezTo>
                  <a:pt x="660" y="100"/>
                  <a:pt x="658" y="101"/>
                  <a:pt x="656" y="103"/>
                </a:cubicBezTo>
                <a:cubicBezTo>
                  <a:pt x="656" y="103"/>
                  <a:pt x="656" y="103"/>
                  <a:pt x="656" y="103"/>
                </a:cubicBezTo>
                <a:cubicBezTo>
                  <a:pt x="656" y="103"/>
                  <a:pt x="656" y="103"/>
                  <a:pt x="656" y="103"/>
                </a:cubicBezTo>
                <a:cubicBezTo>
                  <a:pt x="656" y="103"/>
                  <a:pt x="656" y="103"/>
                  <a:pt x="656" y="103"/>
                </a:cubicBezTo>
                <a:cubicBezTo>
                  <a:pt x="656" y="103"/>
                  <a:pt x="656" y="103"/>
                  <a:pt x="656" y="103"/>
                </a:cubicBezTo>
                <a:cubicBezTo>
                  <a:pt x="643" y="78"/>
                  <a:pt x="643" y="78"/>
                  <a:pt x="643" y="78"/>
                </a:cubicBezTo>
                <a:cubicBezTo>
                  <a:pt x="632" y="78"/>
                  <a:pt x="632" y="78"/>
                  <a:pt x="632" y="78"/>
                </a:cubicBezTo>
                <a:cubicBezTo>
                  <a:pt x="632" y="335"/>
                  <a:pt x="632" y="335"/>
                  <a:pt x="632" y="335"/>
                </a:cubicBezTo>
                <a:cubicBezTo>
                  <a:pt x="656" y="335"/>
                  <a:pt x="656" y="335"/>
                  <a:pt x="656" y="335"/>
                </a:cubicBezTo>
                <a:cubicBezTo>
                  <a:pt x="656" y="162"/>
                  <a:pt x="656" y="162"/>
                  <a:pt x="656" y="162"/>
                </a:cubicBezTo>
                <a:cubicBezTo>
                  <a:pt x="656" y="152"/>
                  <a:pt x="658" y="144"/>
                  <a:pt x="661" y="137"/>
                </a:cubicBezTo>
                <a:cubicBezTo>
                  <a:pt x="664" y="129"/>
                  <a:pt x="669" y="122"/>
                  <a:pt x="674" y="117"/>
                </a:cubicBezTo>
                <a:cubicBezTo>
                  <a:pt x="680" y="112"/>
                  <a:pt x="687" y="108"/>
                  <a:pt x="695" y="105"/>
                </a:cubicBezTo>
                <a:cubicBezTo>
                  <a:pt x="703" y="102"/>
                  <a:pt x="712" y="100"/>
                  <a:pt x="722" y="100"/>
                </a:cubicBezTo>
                <a:cubicBezTo>
                  <a:pt x="735" y="100"/>
                  <a:pt x="745" y="102"/>
                  <a:pt x="754" y="106"/>
                </a:cubicBezTo>
                <a:cubicBezTo>
                  <a:pt x="762" y="110"/>
                  <a:pt x="769" y="115"/>
                  <a:pt x="773" y="120"/>
                </a:cubicBezTo>
                <a:cubicBezTo>
                  <a:pt x="778" y="126"/>
                  <a:pt x="781" y="133"/>
                  <a:pt x="783" y="140"/>
                </a:cubicBezTo>
                <a:cubicBezTo>
                  <a:pt x="785" y="149"/>
                  <a:pt x="786" y="156"/>
                  <a:pt x="786" y="163"/>
                </a:cubicBezTo>
                <a:cubicBezTo>
                  <a:pt x="786" y="335"/>
                  <a:pt x="786" y="335"/>
                  <a:pt x="786" y="335"/>
                </a:cubicBezTo>
                <a:cubicBezTo>
                  <a:pt x="810" y="335"/>
                  <a:pt x="810" y="335"/>
                  <a:pt x="810" y="335"/>
                </a:cubicBezTo>
                <a:cubicBezTo>
                  <a:pt x="810" y="163"/>
                  <a:pt x="810" y="163"/>
                  <a:pt x="810" y="163"/>
                </a:cubicBezTo>
                <a:cubicBezTo>
                  <a:pt x="810" y="135"/>
                  <a:pt x="802" y="113"/>
                  <a:pt x="787" y="98"/>
                </a:cubicBezTo>
                <a:cubicBezTo>
                  <a:pt x="771" y="83"/>
                  <a:pt x="749" y="75"/>
                  <a:pt x="722" y="75"/>
                </a:cubicBezTo>
                <a:close/>
                <a:moveTo>
                  <a:pt x="1650" y="337"/>
                </a:moveTo>
                <a:cubicBezTo>
                  <a:pt x="1672" y="337"/>
                  <a:pt x="1689" y="331"/>
                  <a:pt x="1701" y="321"/>
                </a:cubicBezTo>
                <a:cubicBezTo>
                  <a:pt x="1692" y="298"/>
                  <a:pt x="1692" y="298"/>
                  <a:pt x="1692" y="298"/>
                </a:cubicBezTo>
                <a:cubicBezTo>
                  <a:pt x="1683" y="306"/>
                  <a:pt x="1670" y="313"/>
                  <a:pt x="1650" y="313"/>
                </a:cubicBezTo>
                <a:cubicBezTo>
                  <a:pt x="1636" y="313"/>
                  <a:pt x="1625" y="308"/>
                  <a:pt x="1618" y="300"/>
                </a:cubicBezTo>
                <a:cubicBezTo>
                  <a:pt x="1611" y="291"/>
                  <a:pt x="1607" y="277"/>
                  <a:pt x="1607" y="256"/>
                </a:cubicBezTo>
                <a:cubicBezTo>
                  <a:pt x="1607" y="101"/>
                  <a:pt x="1607" y="101"/>
                  <a:pt x="1607" y="101"/>
                </a:cubicBezTo>
                <a:cubicBezTo>
                  <a:pt x="1685" y="101"/>
                  <a:pt x="1685" y="101"/>
                  <a:pt x="1685" y="101"/>
                </a:cubicBezTo>
                <a:cubicBezTo>
                  <a:pt x="1686" y="101"/>
                  <a:pt x="1686" y="101"/>
                  <a:pt x="1686" y="101"/>
                </a:cubicBezTo>
                <a:cubicBezTo>
                  <a:pt x="1686" y="78"/>
                  <a:pt x="1686" y="78"/>
                  <a:pt x="1686" y="78"/>
                </a:cubicBezTo>
                <a:cubicBezTo>
                  <a:pt x="1686" y="78"/>
                  <a:pt x="1686" y="78"/>
                  <a:pt x="1685" y="78"/>
                </a:cubicBezTo>
                <a:cubicBezTo>
                  <a:pt x="1607" y="78"/>
                  <a:pt x="1607" y="78"/>
                  <a:pt x="1607" y="78"/>
                </a:cubicBezTo>
                <a:cubicBezTo>
                  <a:pt x="1607" y="0"/>
                  <a:pt x="1607" y="0"/>
                  <a:pt x="1607" y="0"/>
                </a:cubicBezTo>
                <a:cubicBezTo>
                  <a:pt x="1583" y="0"/>
                  <a:pt x="1583" y="0"/>
                  <a:pt x="1583" y="0"/>
                </a:cubicBezTo>
                <a:cubicBezTo>
                  <a:pt x="1583" y="257"/>
                  <a:pt x="1583" y="257"/>
                  <a:pt x="1583" y="257"/>
                </a:cubicBezTo>
                <a:cubicBezTo>
                  <a:pt x="1583" y="284"/>
                  <a:pt x="1589" y="304"/>
                  <a:pt x="1600" y="317"/>
                </a:cubicBezTo>
                <a:cubicBezTo>
                  <a:pt x="1612" y="330"/>
                  <a:pt x="1629" y="337"/>
                  <a:pt x="1650" y="337"/>
                </a:cubicBezTo>
                <a:close/>
                <a:moveTo>
                  <a:pt x="248" y="75"/>
                </a:moveTo>
                <a:cubicBezTo>
                  <a:pt x="248" y="75"/>
                  <a:pt x="248" y="75"/>
                  <a:pt x="248" y="75"/>
                </a:cubicBezTo>
                <a:cubicBezTo>
                  <a:pt x="247" y="75"/>
                  <a:pt x="247" y="75"/>
                  <a:pt x="247" y="75"/>
                </a:cubicBezTo>
                <a:cubicBezTo>
                  <a:pt x="219" y="75"/>
                  <a:pt x="197" y="83"/>
                  <a:pt x="181" y="98"/>
                </a:cubicBezTo>
                <a:cubicBezTo>
                  <a:pt x="176" y="103"/>
                  <a:pt x="172" y="108"/>
                  <a:pt x="169" y="114"/>
                </a:cubicBezTo>
                <a:cubicBezTo>
                  <a:pt x="166" y="108"/>
                  <a:pt x="162" y="103"/>
                  <a:pt x="157" y="98"/>
                </a:cubicBezTo>
                <a:cubicBezTo>
                  <a:pt x="141" y="83"/>
                  <a:pt x="120" y="75"/>
                  <a:pt x="92" y="75"/>
                </a:cubicBezTo>
                <a:cubicBezTo>
                  <a:pt x="90" y="75"/>
                  <a:pt x="90" y="75"/>
                  <a:pt x="90" y="75"/>
                </a:cubicBezTo>
                <a:cubicBezTo>
                  <a:pt x="62" y="75"/>
                  <a:pt x="40" y="83"/>
                  <a:pt x="24" y="98"/>
                </a:cubicBezTo>
                <a:cubicBezTo>
                  <a:pt x="8" y="114"/>
                  <a:pt x="0" y="136"/>
                  <a:pt x="0" y="164"/>
                </a:cubicBezTo>
                <a:cubicBezTo>
                  <a:pt x="0" y="335"/>
                  <a:pt x="0" y="335"/>
                  <a:pt x="0" y="335"/>
                </a:cubicBezTo>
                <a:cubicBezTo>
                  <a:pt x="25" y="335"/>
                  <a:pt x="25" y="335"/>
                  <a:pt x="25" y="335"/>
                </a:cubicBezTo>
                <a:cubicBezTo>
                  <a:pt x="25" y="164"/>
                  <a:pt x="25" y="164"/>
                  <a:pt x="25" y="164"/>
                </a:cubicBezTo>
                <a:cubicBezTo>
                  <a:pt x="25" y="156"/>
                  <a:pt x="26" y="149"/>
                  <a:pt x="27" y="141"/>
                </a:cubicBezTo>
                <a:cubicBezTo>
                  <a:pt x="29" y="134"/>
                  <a:pt x="33" y="127"/>
                  <a:pt x="37" y="121"/>
                </a:cubicBezTo>
                <a:cubicBezTo>
                  <a:pt x="42" y="115"/>
                  <a:pt x="49" y="110"/>
                  <a:pt x="57" y="106"/>
                </a:cubicBezTo>
                <a:cubicBezTo>
                  <a:pt x="65" y="102"/>
                  <a:pt x="76" y="100"/>
                  <a:pt x="89" y="100"/>
                </a:cubicBezTo>
                <a:cubicBezTo>
                  <a:pt x="89" y="100"/>
                  <a:pt x="90" y="100"/>
                  <a:pt x="91" y="100"/>
                </a:cubicBezTo>
                <a:cubicBezTo>
                  <a:pt x="104" y="100"/>
                  <a:pt x="115" y="102"/>
                  <a:pt x="124" y="106"/>
                </a:cubicBezTo>
                <a:cubicBezTo>
                  <a:pt x="132" y="110"/>
                  <a:pt x="139" y="115"/>
                  <a:pt x="143" y="121"/>
                </a:cubicBezTo>
                <a:cubicBezTo>
                  <a:pt x="148" y="127"/>
                  <a:pt x="151" y="133"/>
                  <a:pt x="153" y="141"/>
                </a:cubicBezTo>
                <a:cubicBezTo>
                  <a:pt x="155" y="149"/>
                  <a:pt x="156" y="157"/>
                  <a:pt x="156" y="164"/>
                </a:cubicBezTo>
                <a:cubicBezTo>
                  <a:pt x="156" y="335"/>
                  <a:pt x="156" y="335"/>
                  <a:pt x="156" y="335"/>
                </a:cubicBezTo>
                <a:cubicBezTo>
                  <a:pt x="182" y="335"/>
                  <a:pt x="182" y="335"/>
                  <a:pt x="182" y="335"/>
                </a:cubicBezTo>
                <a:cubicBezTo>
                  <a:pt x="182" y="164"/>
                  <a:pt x="182" y="164"/>
                  <a:pt x="182" y="164"/>
                </a:cubicBezTo>
                <a:cubicBezTo>
                  <a:pt x="182" y="157"/>
                  <a:pt x="183" y="149"/>
                  <a:pt x="185" y="141"/>
                </a:cubicBezTo>
                <a:cubicBezTo>
                  <a:pt x="186" y="134"/>
                  <a:pt x="190" y="127"/>
                  <a:pt x="194" y="121"/>
                </a:cubicBezTo>
                <a:cubicBezTo>
                  <a:pt x="199" y="115"/>
                  <a:pt x="206" y="110"/>
                  <a:pt x="214" y="106"/>
                </a:cubicBezTo>
                <a:cubicBezTo>
                  <a:pt x="222" y="102"/>
                  <a:pt x="233" y="100"/>
                  <a:pt x="246" y="100"/>
                </a:cubicBezTo>
                <a:cubicBezTo>
                  <a:pt x="247" y="100"/>
                  <a:pt x="247" y="100"/>
                  <a:pt x="248" y="100"/>
                </a:cubicBezTo>
                <a:cubicBezTo>
                  <a:pt x="262" y="100"/>
                  <a:pt x="273" y="102"/>
                  <a:pt x="281" y="106"/>
                </a:cubicBezTo>
                <a:cubicBezTo>
                  <a:pt x="289" y="110"/>
                  <a:pt x="296" y="115"/>
                  <a:pt x="301" y="121"/>
                </a:cubicBezTo>
                <a:cubicBezTo>
                  <a:pt x="305" y="127"/>
                  <a:pt x="309" y="134"/>
                  <a:pt x="311" y="141"/>
                </a:cubicBezTo>
                <a:cubicBezTo>
                  <a:pt x="312" y="149"/>
                  <a:pt x="313" y="157"/>
                  <a:pt x="313" y="164"/>
                </a:cubicBezTo>
                <a:cubicBezTo>
                  <a:pt x="313" y="335"/>
                  <a:pt x="313" y="335"/>
                  <a:pt x="313" y="335"/>
                </a:cubicBezTo>
                <a:cubicBezTo>
                  <a:pt x="338" y="335"/>
                  <a:pt x="338" y="335"/>
                  <a:pt x="338" y="335"/>
                </a:cubicBezTo>
                <a:cubicBezTo>
                  <a:pt x="338" y="164"/>
                  <a:pt x="338" y="164"/>
                  <a:pt x="338" y="164"/>
                </a:cubicBezTo>
                <a:cubicBezTo>
                  <a:pt x="338" y="136"/>
                  <a:pt x="330" y="114"/>
                  <a:pt x="314" y="98"/>
                </a:cubicBezTo>
                <a:cubicBezTo>
                  <a:pt x="298" y="83"/>
                  <a:pt x="276" y="75"/>
                  <a:pt x="248" y="75"/>
                </a:cubicBezTo>
                <a:close/>
                <a:moveTo>
                  <a:pt x="1522" y="334"/>
                </a:moveTo>
                <a:cubicBezTo>
                  <a:pt x="1523" y="334"/>
                  <a:pt x="1523" y="334"/>
                  <a:pt x="1524" y="334"/>
                </a:cubicBezTo>
                <a:cubicBezTo>
                  <a:pt x="1524" y="311"/>
                  <a:pt x="1524" y="311"/>
                  <a:pt x="1524" y="311"/>
                </a:cubicBezTo>
                <a:cubicBezTo>
                  <a:pt x="1523" y="311"/>
                  <a:pt x="1523" y="311"/>
                  <a:pt x="1522" y="311"/>
                </a:cubicBezTo>
                <a:cubicBezTo>
                  <a:pt x="1472" y="311"/>
                  <a:pt x="1472" y="311"/>
                  <a:pt x="1472" y="311"/>
                </a:cubicBezTo>
                <a:cubicBezTo>
                  <a:pt x="1472" y="78"/>
                  <a:pt x="1472" y="78"/>
                  <a:pt x="1472" y="78"/>
                </a:cubicBezTo>
                <a:cubicBezTo>
                  <a:pt x="1381" y="78"/>
                  <a:pt x="1381" y="78"/>
                  <a:pt x="1381" y="78"/>
                </a:cubicBezTo>
                <a:cubicBezTo>
                  <a:pt x="1380" y="78"/>
                  <a:pt x="1380" y="78"/>
                  <a:pt x="1380" y="78"/>
                </a:cubicBezTo>
                <a:cubicBezTo>
                  <a:pt x="1380" y="101"/>
                  <a:pt x="1380" y="101"/>
                  <a:pt x="1380" y="101"/>
                </a:cubicBezTo>
                <a:cubicBezTo>
                  <a:pt x="1380" y="101"/>
                  <a:pt x="1380" y="101"/>
                  <a:pt x="1381" y="101"/>
                </a:cubicBezTo>
                <a:cubicBezTo>
                  <a:pt x="1447" y="101"/>
                  <a:pt x="1447" y="101"/>
                  <a:pt x="1447" y="101"/>
                </a:cubicBezTo>
                <a:cubicBezTo>
                  <a:pt x="1447" y="311"/>
                  <a:pt x="1447" y="311"/>
                  <a:pt x="1447" y="311"/>
                </a:cubicBezTo>
                <a:cubicBezTo>
                  <a:pt x="1381" y="311"/>
                  <a:pt x="1381" y="311"/>
                  <a:pt x="1381" y="311"/>
                </a:cubicBezTo>
                <a:cubicBezTo>
                  <a:pt x="1380" y="311"/>
                  <a:pt x="1380" y="311"/>
                  <a:pt x="1380" y="311"/>
                </a:cubicBezTo>
                <a:cubicBezTo>
                  <a:pt x="1380" y="334"/>
                  <a:pt x="1380" y="334"/>
                  <a:pt x="1380" y="334"/>
                </a:cubicBezTo>
                <a:cubicBezTo>
                  <a:pt x="1380" y="334"/>
                  <a:pt x="1380" y="334"/>
                  <a:pt x="1381" y="334"/>
                </a:cubicBezTo>
                <a:lnTo>
                  <a:pt x="1522" y="334"/>
                </a:lnTo>
                <a:close/>
                <a:moveTo>
                  <a:pt x="507" y="78"/>
                </a:moveTo>
                <a:cubicBezTo>
                  <a:pt x="415" y="78"/>
                  <a:pt x="415" y="78"/>
                  <a:pt x="415" y="78"/>
                </a:cubicBezTo>
                <a:cubicBezTo>
                  <a:pt x="414" y="78"/>
                  <a:pt x="413" y="78"/>
                  <a:pt x="412" y="79"/>
                </a:cubicBezTo>
                <a:cubicBezTo>
                  <a:pt x="412" y="101"/>
                  <a:pt x="412" y="101"/>
                  <a:pt x="412" y="101"/>
                </a:cubicBezTo>
                <a:cubicBezTo>
                  <a:pt x="413" y="101"/>
                  <a:pt x="414" y="101"/>
                  <a:pt x="415" y="101"/>
                </a:cubicBezTo>
                <a:cubicBezTo>
                  <a:pt x="482" y="101"/>
                  <a:pt x="482" y="101"/>
                  <a:pt x="482" y="101"/>
                </a:cubicBezTo>
                <a:cubicBezTo>
                  <a:pt x="482" y="311"/>
                  <a:pt x="482" y="311"/>
                  <a:pt x="482" y="311"/>
                </a:cubicBezTo>
                <a:cubicBezTo>
                  <a:pt x="412" y="311"/>
                  <a:pt x="412" y="311"/>
                  <a:pt x="412" y="311"/>
                </a:cubicBezTo>
                <a:cubicBezTo>
                  <a:pt x="412" y="334"/>
                  <a:pt x="412" y="334"/>
                  <a:pt x="412" y="334"/>
                </a:cubicBezTo>
                <a:cubicBezTo>
                  <a:pt x="413" y="334"/>
                  <a:pt x="556" y="334"/>
                  <a:pt x="556" y="334"/>
                </a:cubicBezTo>
                <a:cubicBezTo>
                  <a:pt x="556" y="311"/>
                  <a:pt x="556" y="311"/>
                  <a:pt x="556" y="311"/>
                </a:cubicBezTo>
                <a:cubicBezTo>
                  <a:pt x="507" y="311"/>
                  <a:pt x="507" y="311"/>
                  <a:pt x="507" y="311"/>
                </a:cubicBezTo>
                <a:lnTo>
                  <a:pt x="507" y="78"/>
                </a:lnTo>
                <a:close/>
                <a:moveTo>
                  <a:pt x="1297" y="126"/>
                </a:moveTo>
                <a:cubicBezTo>
                  <a:pt x="1301" y="137"/>
                  <a:pt x="1303" y="149"/>
                  <a:pt x="1303" y="162"/>
                </a:cubicBezTo>
                <a:cubicBezTo>
                  <a:pt x="1303" y="334"/>
                  <a:pt x="1303" y="334"/>
                  <a:pt x="1303" y="334"/>
                </a:cubicBezTo>
                <a:cubicBezTo>
                  <a:pt x="1288" y="334"/>
                  <a:pt x="1288" y="334"/>
                  <a:pt x="1288" y="334"/>
                </a:cubicBezTo>
                <a:cubicBezTo>
                  <a:pt x="1280" y="314"/>
                  <a:pt x="1280" y="314"/>
                  <a:pt x="1280" y="314"/>
                </a:cubicBezTo>
                <a:cubicBezTo>
                  <a:pt x="1280" y="315"/>
                  <a:pt x="1280" y="315"/>
                  <a:pt x="1280" y="315"/>
                </a:cubicBezTo>
                <a:cubicBezTo>
                  <a:pt x="1280" y="313"/>
                  <a:pt x="1280" y="313"/>
                  <a:pt x="1280" y="313"/>
                </a:cubicBezTo>
                <a:cubicBezTo>
                  <a:pt x="1280" y="314"/>
                  <a:pt x="1279" y="314"/>
                  <a:pt x="1279" y="314"/>
                </a:cubicBezTo>
                <a:cubicBezTo>
                  <a:pt x="1263" y="329"/>
                  <a:pt x="1241" y="337"/>
                  <a:pt x="1214" y="337"/>
                </a:cubicBezTo>
                <a:cubicBezTo>
                  <a:pt x="1186" y="337"/>
                  <a:pt x="1164" y="329"/>
                  <a:pt x="1148" y="314"/>
                </a:cubicBezTo>
                <a:cubicBezTo>
                  <a:pt x="1132" y="299"/>
                  <a:pt x="1124" y="277"/>
                  <a:pt x="1124" y="249"/>
                </a:cubicBezTo>
                <a:cubicBezTo>
                  <a:pt x="1124" y="162"/>
                  <a:pt x="1124" y="162"/>
                  <a:pt x="1124" y="162"/>
                </a:cubicBezTo>
                <a:cubicBezTo>
                  <a:pt x="1124" y="149"/>
                  <a:pt x="1126" y="137"/>
                  <a:pt x="1130" y="126"/>
                </a:cubicBezTo>
                <a:cubicBezTo>
                  <a:pt x="1135" y="116"/>
                  <a:pt x="1141" y="106"/>
                  <a:pt x="1148" y="99"/>
                </a:cubicBezTo>
                <a:cubicBezTo>
                  <a:pt x="1156" y="91"/>
                  <a:pt x="1165" y="85"/>
                  <a:pt x="1177" y="81"/>
                </a:cubicBezTo>
                <a:cubicBezTo>
                  <a:pt x="1199" y="73"/>
                  <a:pt x="1228" y="73"/>
                  <a:pt x="1250" y="81"/>
                </a:cubicBezTo>
                <a:cubicBezTo>
                  <a:pt x="1262" y="85"/>
                  <a:pt x="1271" y="91"/>
                  <a:pt x="1279" y="99"/>
                </a:cubicBezTo>
                <a:cubicBezTo>
                  <a:pt x="1286" y="106"/>
                  <a:pt x="1293" y="116"/>
                  <a:pt x="1297" y="126"/>
                </a:cubicBezTo>
                <a:close/>
                <a:moveTo>
                  <a:pt x="1278" y="162"/>
                </a:moveTo>
                <a:cubicBezTo>
                  <a:pt x="1278" y="143"/>
                  <a:pt x="1272" y="127"/>
                  <a:pt x="1261" y="116"/>
                </a:cubicBezTo>
                <a:cubicBezTo>
                  <a:pt x="1250" y="105"/>
                  <a:pt x="1234" y="100"/>
                  <a:pt x="1214" y="100"/>
                </a:cubicBezTo>
                <a:cubicBezTo>
                  <a:pt x="1193" y="100"/>
                  <a:pt x="1177" y="105"/>
                  <a:pt x="1166" y="116"/>
                </a:cubicBezTo>
                <a:cubicBezTo>
                  <a:pt x="1155" y="127"/>
                  <a:pt x="1149" y="142"/>
                  <a:pt x="1149" y="162"/>
                </a:cubicBezTo>
                <a:cubicBezTo>
                  <a:pt x="1149" y="249"/>
                  <a:pt x="1149" y="249"/>
                  <a:pt x="1149" y="249"/>
                </a:cubicBezTo>
                <a:cubicBezTo>
                  <a:pt x="1149" y="256"/>
                  <a:pt x="1150" y="263"/>
                  <a:pt x="1152" y="271"/>
                </a:cubicBezTo>
                <a:cubicBezTo>
                  <a:pt x="1154" y="278"/>
                  <a:pt x="1157" y="285"/>
                  <a:pt x="1162" y="291"/>
                </a:cubicBezTo>
                <a:cubicBezTo>
                  <a:pt x="1166" y="297"/>
                  <a:pt x="1173" y="302"/>
                  <a:pt x="1181" y="306"/>
                </a:cubicBezTo>
                <a:cubicBezTo>
                  <a:pt x="1189" y="310"/>
                  <a:pt x="1200" y="312"/>
                  <a:pt x="1214" y="312"/>
                </a:cubicBezTo>
                <a:cubicBezTo>
                  <a:pt x="1227" y="312"/>
                  <a:pt x="1238" y="310"/>
                  <a:pt x="1246" y="306"/>
                </a:cubicBezTo>
                <a:cubicBezTo>
                  <a:pt x="1255" y="302"/>
                  <a:pt x="1261" y="297"/>
                  <a:pt x="1266" y="291"/>
                </a:cubicBezTo>
                <a:cubicBezTo>
                  <a:pt x="1270" y="285"/>
                  <a:pt x="1273" y="278"/>
                  <a:pt x="1275" y="271"/>
                </a:cubicBezTo>
                <a:cubicBezTo>
                  <a:pt x="1277" y="263"/>
                  <a:pt x="1278" y="256"/>
                  <a:pt x="1278" y="249"/>
                </a:cubicBezTo>
                <a:lnTo>
                  <a:pt x="1278" y="162"/>
                </a:lnTo>
                <a:close/>
              </a:path>
            </a:pathLst>
          </a:custGeom>
          <a:solidFill>
            <a:srgbClr val="1A3B47"/>
          </a:solidFill>
          <a:ln>
            <a:noFill/>
          </a:ln>
        </p:spPr>
        <p:txBody>
          <a:bodyPr vert="horz" wrap="square" lIns="91440" tIns="45720" rIns="91440" bIns="45720" numCol="1" anchor="t" anchorCtr="0" compatLnSpc="1">
            <a:prstTxWarp prst="textNoShape">
              <a:avLst/>
            </a:prstTxWarp>
          </a:bodyPr>
          <a:lstStyle/>
          <a:p>
            <a:endParaRPr lang="es-ES"/>
          </a:p>
        </p:txBody>
      </p:sp>
    </p:spTree>
    <p:extLst>
      <p:ext uri="{BB962C8B-B14F-4D97-AF65-F5344CB8AC3E}">
        <p14:creationId xmlns:p14="http://schemas.microsoft.com/office/powerpoint/2010/main" val="165661575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5_Separata n1. Morado">
    <p:spTree>
      <p:nvGrpSpPr>
        <p:cNvPr id="1" name=""/>
        <p:cNvGrpSpPr/>
        <p:nvPr/>
      </p:nvGrpSpPr>
      <p:grpSpPr>
        <a:xfrm>
          <a:off x="0" y="0"/>
          <a:ext cx="0" cy="0"/>
          <a:chOff x="0" y="0"/>
          <a:chExt cx="0" cy="0"/>
        </a:xfrm>
      </p:grpSpPr>
      <p:sp>
        <p:nvSpPr>
          <p:cNvPr id="5" name="Forma libre 4">
            <a:extLst>
              <a:ext uri="{FF2B5EF4-FFF2-40B4-BE49-F238E27FC236}">
                <a16:creationId xmlns="" xmlns:a16="http://schemas.microsoft.com/office/drawing/2014/main" id="{93EB5CC0-893F-7E43-ABEC-FF257A4D7B5E}"/>
              </a:ext>
            </a:extLst>
          </p:cNvPr>
          <p:cNvSpPr/>
          <p:nvPr userDrawn="1"/>
        </p:nvSpPr>
        <p:spPr>
          <a:xfrm>
            <a:off x="5593080" y="30480"/>
            <a:ext cx="3589020" cy="5151120"/>
          </a:xfrm>
          <a:custGeom>
            <a:avLst/>
            <a:gdLst>
              <a:gd name="connsiteX0" fmla="*/ 15240 w 3589020"/>
              <a:gd name="connsiteY0" fmla="*/ 5090160 h 5151120"/>
              <a:gd name="connsiteX1" fmla="*/ 15240 w 3589020"/>
              <a:gd name="connsiteY1" fmla="*/ 1021080 h 5151120"/>
              <a:gd name="connsiteX2" fmla="*/ 3589020 w 3589020"/>
              <a:gd name="connsiteY2" fmla="*/ 0 h 5151120"/>
              <a:gd name="connsiteX3" fmla="*/ 3589020 w 3589020"/>
              <a:gd name="connsiteY3" fmla="*/ 5151120 h 5151120"/>
              <a:gd name="connsiteX4" fmla="*/ 0 w 3589020"/>
              <a:gd name="connsiteY4" fmla="*/ 5151120 h 5151120"/>
              <a:gd name="connsiteX5" fmla="*/ 15240 w 3589020"/>
              <a:gd name="connsiteY5" fmla="*/ 5090160 h 5151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89020" h="5151120">
                <a:moveTo>
                  <a:pt x="15240" y="5090160"/>
                </a:moveTo>
                <a:lnTo>
                  <a:pt x="15240" y="1021080"/>
                </a:lnTo>
                <a:lnTo>
                  <a:pt x="3589020" y="0"/>
                </a:lnTo>
                <a:lnTo>
                  <a:pt x="3589020" y="5151120"/>
                </a:lnTo>
                <a:lnTo>
                  <a:pt x="0" y="5151120"/>
                </a:lnTo>
                <a:lnTo>
                  <a:pt x="15240" y="5090160"/>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 name="Marcador de contenido 10">
            <a:extLst>
              <a:ext uri="{FF2B5EF4-FFF2-40B4-BE49-F238E27FC236}">
                <a16:creationId xmlns="" xmlns:a16="http://schemas.microsoft.com/office/drawing/2014/main" id="{B06D5AB3-85F3-6041-8CF2-938E10DAFE64}"/>
              </a:ext>
            </a:extLst>
          </p:cNvPr>
          <p:cNvSpPr>
            <a:spLocks noGrp="1"/>
          </p:cNvSpPr>
          <p:nvPr>
            <p:ph sz="quarter" idx="10" hasCustomPrompt="1"/>
          </p:nvPr>
        </p:nvSpPr>
        <p:spPr>
          <a:xfrm>
            <a:off x="252000" y="2828006"/>
            <a:ext cx="4238624" cy="860073"/>
          </a:xfrm>
          <a:prstGeom prst="rect">
            <a:avLst/>
          </a:prstGeom>
        </p:spPr>
        <p:txBody>
          <a:bodyPr lIns="0" tIns="0" rIns="0" bIns="0"/>
          <a:lstStyle>
            <a:lvl1pPr>
              <a:defRPr lang="es-ES" sz="1400" dirty="0"/>
            </a:lvl1pPr>
          </a:lstStyle>
          <a:p>
            <a:pPr marL="0" lvl="0" indent="0">
              <a:lnSpc>
                <a:spcPct val="100000"/>
              </a:lnSpc>
              <a:spcBef>
                <a:spcPts val="600"/>
              </a:spcBef>
              <a:buNone/>
            </a:pPr>
            <a:r>
              <a:rPr lang="es-ES" dirty="0"/>
              <a:t>Editar el subtitulo 
</a:t>
            </a:r>
          </a:p>
        </p:txBody>
      </p:sp>
      <p:sp>
        <p:nvSpPr>
          <p:cNvPr id="8" name="Title Placeholder 1">
            <a:extLst>
              <a:ext uri="{FF2B5EF4-FFF2-40B4-BE49-F238E27FC236}">
                <a16:creationId xmlns="" xmlns:a16="http://schemas.microsoft.com/office/drawing/2014/main" id="{7EA230A8-2396-C04E-BA7D-6A765043E110}"/>
              </a:ext>
            </a:extLst>
          </p:cNvPr>
          <p:cNvSpPr>
            <a:spLocks noGrp="1"/>
          </p:cNvSpPr>
          <p:nvPr>
            <p:ph type="title" hasCustomPrompt="1"/>
          </p:nvPr>
        </p:nvSpPr>
        <p:spPr>
          <a:xfrm>
            <a:off x="252000" y="1194688"/>
            <a:ext cx="5289455" cy="1236256"/>
          </a:xfrm>
          <a:prstGeom prst="rect">
            <a:avLst/>
          </a:prstGeom>
        </p:spPr>
        <p:txBody>
          <a:bodyPr vert="horz" lIns="0" tIns="0" rIns="0" bIns="0" rtlCol="0" anchor="t">
            <a:noAutofit/>
          </a:bodyPr>
          <a:lstStyle>
            <a:lvl1pPr>
              <a:defRPr sz="3200">
                <a:solidFill>
                  <a:schemeClr val="tx1"/>
                </a:solidFill>
              </a:defRPr>
            </a:lvl1pPr>
          </a:lstStyle>
          <a:p>
            <a:r>
              <a:rPr lang="es-ES" dirty="0"/>
              <a:t>Haga clic para título separata de nivel 1</a:t>
            </a:r>
            <a:endParaRPr lang="en-US" dirty="0"/>
          </a:p>
        </p:txBody>
      </p:sp>
      <p:sp>
        <p:nvSpPr>
          <p:cNvPr id="14" name="Marcador de contenido 2">
            <a:extLst>
              <a:ext uri="{FF2B5EF4-FFF2-40B4-BE49-F238E27FC236}">
                <a16:creationId xmlns="" xmlns:a16="http://schemas.microsoft.com/office/drawing/2014/main" id="{916D4C14-6CFE-7A40-86A8-480510420770}"/>
              </a:ext>
            </a:extLst>
          </p:cNvPr>
          <p:cNvSpPr>
            <a:spLocks noGrp="1"/>
          </p:cNvSpPr>
          <p:nvPr>
            <p:ph sz="quarter" idx="11" hasCustomPrompt="1"/>
          </p:nvPr>
        </p:nvSpPr>
        <p:spPr>
          <a:xfrm>
            <a:off x="6061075" y="1127427"/>
            <a:ext cx="2800985" cy="1516379"/>
          </a:xfrm>
          <a:prstGeom prst="rect">
            <a:avLst/>
          </a:prstGeom>
        </p:spPr>
        <p:txBody>
          <a:bodyPr/>
          <a:lstStyle>
            <a:lvl1pPr marL="0" indent="0" algn="ctr">
              <a:buNone/>
              <a:defRPr sz="12000">
                <a:solidFill>
                  <a:schemeClr val="bg1"/>
                </a:solidFill>
                <a:latin typeface="Playfair Display" pitchFamily="2" charset="77"/>
              </a:defRPr>
            </a:lvl1pPr>
          </a:lstStyle>
          <a:p>
            <a:r>
              <a:rPr lang="es-ES" dirty="0"/>
              <a:t>Nº</a:t>
            </a:r>
          </a:p>
        </p:txBody>
      </p:sp>
      <p:sp>
        <p:nvSpPr>
          <p:cNvPr id="11" name="Slide Number Placeholder 5">
            <a:extLst>
              <a:ext uri="{FF2B5EF4-FFF2-40B4-BE49-F238E27FC236}">
                <a16:creationId xmlns="" xmlns:a16="http://schemas.microsoft.com/office/drawing/2014/main" id="{010F3A02-B7CA-9E42-855B-3F51A0093AEE}"/>
              </a:ext>
            </a:extLst>
          </p:cNvPr>
          <p:cNvSpPr txBox="1">
            <a:spLocks/>
          </p:cNvSpPr>
          <p:nvPr userDrawn="1"/>
        </p:nvSpPr>
        <p:spPr>
          <a:xfrm>
            <a:off x="8604448" y="4876006"/>
            <a:ext cx="287140" cy="242765"/>
          </a:xfrm>
          <a:prstGeom prst="rect">
            <a:avLst/>
          </a:prstGeom>
        </p:spPr>
        <p:txBody>
          <a:bodyPr vert="horz" lIns="0" tIns="0" rIns="0" bIns="0" rtlCol="0" anchor="ctr"/>
          <a:lstStyle>
            <a:defPPr>
              <a:defRPr lang="es-ES"/>
            </a:defPPr>
            <a:lvl1pPr marL="0" algn="l" defTabSz="685800" rtl="0" eaLnBrk="1" latinLnBrk="0" hangingPunct="1">
              <a:defRPr sz="800" kern="1200">
                <a:solidFill>
                  <a:schemeClr val="bg1"/>
                </a:solidFill>
                <a:latin typeface="Soho Gothic Pro" panose="020B0503030504020204" pitchFamily="34" charset="77"/>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r"/>
            <a:fld id="{A5078871-D93F-4D40-B540-DC74CFDF655C}" type="slidenum">
              <a:rPr lang="es-ES" sz="800" smtClean="0">
                <a:solidFill>
                  <a:schemeClr val="bg1"/>
                </a:solidFill>
              </a:rPr>
              <a:pPr algn="r"/>
              <a:t>‹Nº›</a:t>
            </a:fld>
            <a:endParaRPr lang="es-ES" sz="800" dirty="0">
              <a:solidFill>
                <a:schemeClr val="bg1"/>
              </a:solidFill>
            </a:endParaRPr>
          </a:p>
        </p:txBody>
      </p:sp>
      <p:pic>
        <p:nvPicPr>
          <p:cNvPr id="15" name="Imagen 14"/>
          <p:cNvPicPr>
            <a:picLocks noChangeAspect="1"/>
          </p:cNvPicPr>
          <p:nvPr userDrawn="1"/>
        </p:nvPicPr>
        <p:blipFill>
          <a:blip r:embed="rId2">
            <a:lum bright="100000" contrast="-70000"/>
          </a:blip>
          <a:stretch>
            <a:fillRect/>
          </a:stretch>
        </p:blipFill>
        <p:spPr>
          <a:xfrm>
            <a:off x="6665441" y="4905400"/>
            <a:ext cx="858887" cy="186630"/>
          </a:xfrm>
          <a:prstGeom prst="rect">
            <a:avLst/>
          </a:prstGeom>
        </p:spPr>
      </p:pic>
      <p:sp>
        <p:nvSpPr>
          <p:cNvPr id="9" name="Freeform 5">
            <a:extLst>
              <a:ext uri="{FF2B5EF4-FFF2-40B4-BE49-F238E27FC236}">
                <a16:creationId xmlns="" xmlns:a16="http://schemas.microsoft.com/office/drawing/2014/main" id="{74E9E540-B7BF-4344-8072-B7008201BE20}"/>
              </a:ext>
            </a:extLst>
          </p:cNvPr>
          <p:cNvSpPr>
            <a:spLocks noEditPoints="1"/>
          </p:cNvSpPr>
          <p:nvPr userDrawn="1"/>
        </p:nvSpPr>
        <p:spPr bwMode="auto">
          <a:xfrm>
            <a:off x="252000" y="4879562"/>
            <a:ext cx="643638" cy="128556"/>
          </a:xfrm>
          <a:custGeom>
            <a:avLst/>
            <a:gdLst>
              <a:gd name="T0" fmla="*/ 1051 w 1701"/>
              <a:gd name="T1" fmla="*/ 298 h 337"/>
              <a:gd name="T2" fmla="*/ 967 w 1701"/>
              <a:gd name="T3" fmla="*/ 337 h 337"/>
              <a:gd name="T4" fmla="*/ 877 w 1701"/>
              <a:gd name="T5" fmla="*/ 262 h 337"/>
              <a:gd name="T6" fmla="*/ 906 w 1701"/>
              <a:gd name="T7" fmla="*/ 285 h 337"/>
              <a:gd name="T8" fmla="*/ 991 w 1701"/>
              <a:gd name="T9" fmla="*/ 309 h 337"/>
              <a:gd name="T10" fmla="*/ 1033 w 1701"/>
              <a:gd name="T11" fmla="*/ 263 h 337"/>
              <a:gd name="T12" fmla="*/ 926 w 1701"/>
              <a:gd name="T13" fmla="*/ 200 h 337"/>
              <a:gd name="T14" fmla="*/ 888 w 1701"/>
              <a:gd name="T15" fmla="*/ 112 h 337"/>
              <a:gd name="T16" fmla="*/ 967 w 1701"/>
              <a:gd name="T17" fmla="*/ 75 h 337"/>
              <a:gd name="T18" fmla="*/ 1056 w 1701"/>
              <a:gd name="T19" fmla="*/ 149 h 337"/>
              <a:gd name="T20" fmla="*/ 1013 w 1701"/>
              <a:gd name="T21" fmla="*/ 112 h 337"/>
              <a:gd name="T22" fmla="*/ 925 w 1701"/>
              <a:gd name="T23" fmla="*/ 108 h 337"/>
              <a:gd name="T24" fmla="*/ 913 w 1701"/>
              <a:gd name="T25" fmla="*/ 163 h 337"/>
              <a:gd name="T26" fmla="*/ 1046 w 1701"/>
              <a:gd name="T27" fmla="*/ 222 h 337"/>
              <a:gd name="T28" fmla="*/ 680 w 1701"/>
              <a:gd name="T29" fmla="*/ 86 h 337"/>
              <a:gd name="T30" fmla="*/ 656 w 1701"/>
              <a:gd name="T31" fmla="*/ 103 h 337"/>
              <a:gd name="T32" fmla="*/ 656 w 1701"/>
              <a:gd name="T33" fmla="*/ 103 h 337"/>
              <a:gd name="T34" fmla="*/ 632 w 1701"/>
              <a:gd name="T35" fmla="*/ 335 h 337"/>
              <a:gd name="T36" fmla="*/ 661 w 1701"/>
              <a:gd name="T37" fmla="*/ 137 h 337"/>
              <a:gd name="T38" fmla="*/ 722 w 1701"/>
              <a:gd name="T39" fmla="*/ 100 h 337"/>
              <a:gd name="T40" fmla="*/ 783 w 1701"/>
              <a:gd name="T41" fmla="*/ 140 h 337"/>
              <a:gd name="T42" fmla="*/ 810 w 1701"/>
              <a:gd name="T43" fmla="*/ 335 h 337"/>
              <a:gd name="T44" fmla="*/ 722 w 1701"/>
              <a:gd name="T45" fmla="*/ 75 h 337"/>
              <a:gd name="T46" fmla="*/ 1692 w 1701"/>
              <a:gd name="T47" fmla="*/ 298 h 337"/>
              <a:gd name="T48" fmla="*/ 1607 w 1701"/>
              <a:gd name="T49" fmla="*/ 256 h 337"/>
              <a:gd name="T50" fmla="*/ 1686 w 1701"/>
              <a:gd name="T51" fmla="*/ 101 h 337"/>
              <a:gd name="T52" fmla="*/ 1607 w 1701"/>
              <a:gd name="T53" fmla="*/ 78 h 337"/>
              <a:gd name="T54" fmla="*/ 1583 w 1701"/>
              <a:gd name="T55" fmla="*/ 257 h 337"/>
              <a:gd name="T56" fmla="*/ 248 w 1701"/>
              <a:gd name="T57" fmla="*/ 75 h 337"/>
              <a:gd name="T58" fmla="*/ 181 w 1701"/>
              <a:gd name="T59" fmla="*/ 98 h 337"/>
              <a:gd name="T60" fmla="*/ 92 w 1701"/>
              <a:gd name="T61" fmla="*/ 75 h 337"/>
              <a:gd name="T62" fmla="*/ 0 w 1701"/>
              <a:gd name="T63" fmla="*/ 164 h 337"/>
              <a:gd name="T64" fmla="*/ 25 w 1701"/>
              <a:gd name="T65" fmla="*/ 164 h 337"/>
              <a:gd name="T66" fmla="*/ 57 w 1701"/>
              <a:gd name="T67" fmla="*/ 106 h 337"/>
              <a:gd name="T68" fmla="*/ 124 w 1701"/>
              <a:gd name="T69" fmla="*/ 106 h 337"/>
              <a:gd name="T70" fmla="*/ 156 w 1701"/>
              <a:gd name="T71" fmla="*/ 164 h 337"/>
              <a:gd name="T72" fmla="*/ 182 w 1701"/>
              <a:gd name="T73" fmla="*/ 164 h 337"/>
              <a:gd name="T74" fmla="*/ 214 w 1701"/>
              <a:gd name="T75" fmla="*/ 106 h 337"/>
              <a:gd name="T76" fmla="*/ 281 w 1701"/>
              <a:gd name="T77" fmla="*/ 106 h 337"/>
              <a:gd name="T78" fmla="*/ 313 w 1701"/>
              <a:gd name="T79" fmla="*/ 164 h 337"/>
              <a:gd name="T80" fmla="*/ 338 w 1701"/>
              <a:gd name="T81" fmla="*/ 164 h 337"/>
              <a:gd name="T82" fmla="*/ 1522 w 1701"/>
              <a:gd name="T83" fmla="*/ 334 h 337"/>
              <a:gd name="T84" fmla="*/ 1522 w 1701"/>
              <a:gd name="T85" fmla="*/ 311 h 337"/>
              <a:gd name="T86" fmla="*/ 1381 w 1701"/>
              <a:gd name="T87" fmla="*/ 78 h 337"/>
              <a:gd name="T88" fmla="*/ 1381 w 1701"/>
              <a:gd name="T89" fmla="*/ 101 h 337"/>
              <a:gd name="T90" fmla="*/ 1381 w 1701"/>
              <a:gd name="T91" fmla="*/ 311 h 337"/>
              <a:gd name="T92" fmla="*/ 1381 w 1701"/>
              <a:gd name="T93" fmla="*/ 334 h 337"/>
              <a:gd name="T94" fmla="*/ 415 w 1701"/>
              <a:gd name="T95" fmla="*/ 78 h 337"/>
              <a:gd name="T96" fmla="*/ 415 w 1701"/>
              <a:gd name="T97" fmla="*/ 101 h 337"/>
              <a:gd name="T98" fmla="*/ 412 w 1701"/>
              <a:gd name="T99" fmla="*/ 311 h 337"/>
              <a:gd name="T100" fmla="*/ 556 w 1701"/>
              <a:gd name="T101" fmla="*/ 311 h 337"/>
              <a:gd name="T102" fmla="*/ 1297 w 1701"/>
              <a:gd name="T103" fmla="*/ 126 h 337"/>
              <a:gd name="T104" fmla="*/ 1288 w 1701"/>
              <a:gd name="T105" fmla="*/ 334 h 337"/>
              <a:gd name="T106" fmla="*/ 1280 w 1701"/>
              <a:gd name="T107" fmla="*/ 313 h 337"/>
              <a:gd name="T108" fmla="*/ 1148 w 1701"/>
              <a:gd name="T109" fmla="*/ 314 h 337"/>
              <a:gd name="T110" fmla="*/ 1130 w 1701"/>
              <a:gd name="T111" fmla="*/ 126 h 337"/>
              <a:gd name="T112" fmla="*/ 1250 w 1701"/>
              <a:gd name="T113" fmla="*/ 81 h 337"/>
              <a:gd name="T114" fmla="*/ 1278 w 1701"/>
              <a:gd name="T115" fmla="*/ 162 h 337"/>
              <a:gd name="T116" fmla="*/ 1166 w 1701"/>
              <a:gd name="T117" fmla="*/ 116 h 337"/>
              <a:gd name="T118" fmla="*/ 1152 w 1701"/>
              <a:gd name="T119" fmla="*/ 271 h 337"/>
              <a:gd name="T120" fmla="*/ 1214 w 1701"/>
              <a:gd name="T121" fmla="*/ 312 h 337"/>
              <a:gd name="T122" fmla="*/ 1275 w 1701"/>
              <a:gd name="T123" fmla="*/ 271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01" h="337">
                <a:moveTo>
                  <a:pt x="1046" y="222"/>
                </a:moveTo>
                <a:cubicBezTo>
                  <a:pt x="1054" y="233"/>
                  <a:pt x="1058" y="247"/>
                  <a:pt x="1058" y="263"/>
                </a:cubicBezTo>
                <a:cubicBezTo>
                  <a:pt x="1058" y="276"/>
                  <a:pt x="1056" y="288"/>
                  <a:pt x="1051" y="298"/>
                </a:cubicBezTo>
                <a:cubicBezTo>
                  <a:pt x="1046" y="307"/>
                  <a:pt x="1039" y="315"/>
                  <a:pt x="1031" y="321"/>
                </a:cubicBezTo>
                <a:cubicBezTo>
                  <a:pt x="1022" y="327"/>
                  <a:pt x="1013" y="331"/>
                  <a:pt x="1001" y="333"/>
                </a:cubicBezTo>
                <a:cubicBezTo>
                  <a:pt x="991" y="335"/>
                  <a:pt x="979" y="337"/>
                  <a:pt x="967" y="337"/>
                </a:cubicBezTo>
                <a:cubicBezTo>
                  <a:pt x="940" y="337"/>
                  <a:pt x="919" y="331"/>
                  <a:pt x="902" y="319"/>
                </a:cubicBezTo>
                <a:cubicBezTo>
                  <a:pt x="886" y="306"/>
                  <a:pt x="877" y="288"/>
                  <a:pt x="876" y="263"/>
                </a:cubicBezTo>
                <a:cubicBezTo>
                  <a:pt x="876" y="263"/>
                  <a:pt x="877" y="262"/>
                  <a:pt x="877" y="262"/>
                </a:cubicBezTo>
                <a:cubicBezTo>
                  <a:pt x="901" y="262"/>
                  <a:pt x="901" y="262"/>
                  <a:pt x="901" y="262"/>
                </a:cubicBezTo>
                <a:cubicBezTo>
                  <a:pt x="901" y="262"/>
                  <a:pt x="902" y="263"/>
                  <a:pt x="902" y="263"/>
                </a:cubicBezTo>
                <a:cubicBezTo>
                  <a:pt x="902" y="272"/>
                  <a:pt x="903" y="280"/>
                  <a:pt x="906" y="285"/>
                </a:cubicBezTo>
                <a:cubicBezTo>
                  <a:pt x="910" y="291"/>
                  <a:pt x="914" y="296"/>
                  <a:pt x="920" y="300"/>
                </a:cubicBezTo>
                <a:cubicBezTo>
                  <a:pt x="926" y="303"/>
                  <a:pt x="932" y="306"/>
                  <a:pt x="940" y="308"/>
                </a:cubicBezTo>
                <a:cubicBezTo>
                  <a:pt x="954" y="311"/>
                  <a:pt x="970" y="311"/>
                  <a:pt x="991" y="309"/>
                </a:cubicBezTo>
                <a:cubicBezTo>
                  <a:pt x="998" y="308"/>
                  <a:pt x="1005" y="306"/>
                  <a:pt x="1012" y="303"/>
                </a:cubicBezTo>
                <a:cubicBezTo>
                  <a:pt x="1018" y="299"/>
                  <a:pt x="1023" y="295"/>
                  <a:pt x="1027" y="288"/>
                </a:cubicBezTo>
                <a:cubicBezTo>
                  <a:pt x="1031" y="282"/>
                  <a:pt x="1033" y="274"/>
                  <a:pt x="1033" y="263"/>
                </a:cubicBezTo>
                <a:cubicBezTo>
                  <a:pt x="1033" y="254"/>
                  <a:pt x="1031" y="246"/>
                  <a:pt x="1026" y="238"/>
                </a:cubicBezTo>
                <a:cubicBezTo>
                  <a:pt x="1021" y="231"/>
                  <a:pt x="1013" y="226"/>
                  <a:pt x="1003" y="223"/>
                </a:cubicBezTo>
                <a:cubicBezTo>
                  <a:pt x="926" y="200"/>
                  <a:pt x="926" y="200"/>
                  <a:pt x="926" y="200"/>
                </a:cubicBezTo>
                <a:cubicBezTo>
                  <a:pt x="911" y="196"/>
                  <a:pt x="901" y="190"/>
                  <a:pt x="893" y="180"/>
                </a:cubicBezTo>
                <a:cubicBezTo>
                  <a:pt x="885" y="170"/>
                  <a:pt x="881" y="158"/>
                  <a:pt x="881" y="144"/>
                </a:cubicBezTo>
                <a:cubicBezTo>
                  <a:pt x="881" y="131"/>
                  <a:pt x="884" y="121"/>
                  <a:pt x="888" y="112"/>
                </a:cubicBezTo>
                <a:cubicBezTo>
                  <a:pt x="893" y="103"/>
                  <a:pt x="899" y="96"/>
                  <a:pt x="907" y="90"/>
                </a:cubicBezTo>
                <a:cubicBezTo>
                  <a:pt x="915" y="85"/>
                  <a:pt x="924" y="81"/>
                  <a:pt x="934" y="78"/>
                </a:cubicBezTo>
                <a:cubicBezTo>
                  <a:pt x="945" y="76"/>
                  <a:pt x="955" y="75"/>
                  <a:pt x="967" y="75"/>
                </a:cubicBezTo>
                <a:cubicBezTo>
                  <a:pt x="993" y="75"/>
                  <a:pt x="1014" y="81"/>
                  <a:pt x="1030" y="93"/>
                </a:cubicBezTo>
                <a:cubicBezTo>
                  <a:pt x="1047" y="105"/>
                  <a:pt x="1055" y="124"/>
                  <a:pt x="1056" y="148"/>
                </a:cubicBezTo>
                <a:cubicBezTo>
                  <a:pt x="1056" y="148"/>
                  <a:pt x="1056" y="149"/>
                  <a:pt x="1056" y="149"/>
                </a:cubicBezTo>
                <a:cubicBezTo>
                  <a:pt x="1032" y="149"/>
                  <a:pt x="1032" y="149"/>
                  <a:pt x="1032" y="149"/>
                </a:cubicBezTo>
                <a:cubicBezTo>
                  <a:pt x="1032" y="149"/>
                  <a:pt x="1032" y="148"/>
                  <a:pt x="1032" y="148"/>
                </a:cubicBezTo>
                <a:cubicBezTo>
                  <a:pt x="1031" y="131"/>
                  <a:pt x="1025" y="119"/>
                  <a:pt x="1013" y="112"/>
                </a:cubicBezTo>
                <a:cubicBezTo>
                  <a:pt x="1002" y="104"/>
                  <a:pt x="986" y="100"/>
                  <a:pt x="966" y="100"/>
                </a:cubicBezTo>
                <a:cubicBezTo>
                  <a:pt x="958" y="100"/>
                  <a:pt x="951" y="100"/>
                  <a:pt x="944" y="102"/>
                </a:cubicBezTo>
                <a:cubicBezTo>
                  <a:pt x="937" y="103"/>
                  <a:pt x="931" y="105"/>
                  <a:pt x="925" y="108"/>
                </a:cubicBezTo>
                <a:cubicBezTo>
                  <a:pt x="919" y="111"/>
                  <a:pt x="915" y="115"/>
                  <a:pt x="911" y="121"/>
                </a:cubicBezTo>
                <a:cubicBezTo>
                  <a:pt x="908" y="127"/>
                  <a:pt x="906" y="134"/>
                  <a:pt x="906" y="144"/>
                </a:cubicBezTo>
                <a:cubicBezTo>
                  <a:pt x="906" y="151"/>
                  <a:pt x="908" y="157"/>
                  <a:pt x="913" y="163"/>
                </a:cubicBezTo>
                <a:cubicBezTo>
                  <a:pt x="917" y="170"/>
                  <a:pt x="924" y="174"/>
                  <a:pt x="934" y="177"/>
                </a:cubicBezTo>
                <a:cubicBezTo>
                  <a:pt x="1011" y="199"/>
                  <a:pt x="1011" y="199"/>
                  <a:pt x="1011" y="199"/>
                </a:cubicBezTo>
                <a:cubicBezTo>
                  <a:pt x="1026" y="204"/>
                  <a:pt x="1038" y="211"/>
                  <a:pt x="1046" y="222"/>
                </a:cubicBezTo>
                <a:close/>
                <a:moveTo>
                  <a:pt x="722" y="75"/>
                </a:moveTo>
                <a:cubicBezTo>
                  <a:pt x="715" y="75"/>
                  <a:pt x="708" y="76"/>
                  <a:pt x="701" y="78"/>
                </a:cubicBezTo>
                <a:cubicBezTo>
                  <a:pt x="694" y="79"/>
                  <a:pt x="687" y="82"/>
                  <a:pt x="680" y="86"/>
                </a:cubicBezTo>
                <a:cubicBezTo>
                  <a:pt x="673" y="89"/>
                  <a:pt x="667" y="93"/>
                  <a:pt x="662" y="98"/>
                </a:cubicBezTo>
                <a:cubicBezTo>
                  <a:pt x="660" y="100"/>
                  <a:pt x="658" y="101"/>
                  <a:pt x="656" y="103"/>
                </a:cubicBezTo>
                <a:cubicBezTo>
                  <a:pt x="656" y="103"/>
                  <a:pt x="656" y="103"/>
                  <a:pt x="656" y="103"/>
                </a:cubicBezTo>
                <a:cubicBezTo>
                  <a:pt x="656" y="103"/>
                  <a:pt x="656" y="103"/>
                  <a:pt x="656" y="103"/>
                </a:cubicBezTo>
                <a:cubicBezTo>
                  <a:pt x="656" y="103"/>
                  <a:pt x="656" y="103"/>
                  <a:pt x="656" y="103"/>
                </a:cubicBezTo>
                <a:cubicBezTo>
                  <a:pt x="656" y="103"/>
                  <a:pt x="656" y="103"/>
                  <a:pt x="656" y="103"/>
                </a:cubicBezTo>
                <a:cubicBezTo>
                  <a:pt x="643" y="78"/>
                  <a:pt x="643" y="78"/>
                  <a:pt x="643" y="78"/>
                </a:cubicBezTo>
                <a:cubicBezTo>
                  <a:pt x="632" y="78"/>
                  <a:pt x="632" y="78"/>
                  <a:pt x="632" y="78"/>
                </a:cubicBezTo>
                <a:cubicBezTo>
                  <a:pt x="632" y="335"/>
                  <a:pt x="632" y="335"/>
                  <a:pt x="632" y="335"/>
                </a:cubicBezTo>
                <a:cubicBezTo>
                  <a:pt x="656" y="335"/>
                  <a:pt x="656" y="335"/>
                  <a:pt x="656" y="335"/>
                </a:cubicBezTo>
                <a:cubicBezTo>
                  <a:pt x="656" y="162"/>
                  <a:pt x="656" y="162"/>
                  <a:pt x="656" y="162"/>
                </a:cubicBezTo>
                <a:cubicBezTo>
                  <a:pt x="656" y="152"/>
                  <a:pt x="658" y="144"/>
                  <a:pt x="661" y="137"/>
                </a:cubicBezTo>
                <a:cubicBezTo>
                  <a:pt x="664" y="129"/>
                  <a:pt x="669" y="122"/>
                  <a:pt x="674" y="117"/>
                </a:cubicBezTo>
                <a:cubicBezTo>
                  <a:pt x="680" y="112"/>
                  <a:pt x="687" y="108"/>
                  <a:pt x="695" y="105"/>
                </a:cubicBezTo>
                <a:cubicBezTo>
                  <a:pt x="703" y="102"/>
                  <a:pt x="712" y="100"/>
                  <a:pt x="722" y="100"/>
                </a:cubicBezTo>
                <a:cubicBezTo>
                  <a:pt x="735" y="100"/>
                  <a:pt x="745" y="102"/>
                  <a:pt x="754" y="106"/>
                </a:cubicBezTo>
                <a:cubicBezTo>
                  <a:pt x="762" y="110"/>
                  <a:pt x="769" y="115"/>
                  <a:pt x="773" y="120"/>
                </a:cubicBezTo>
                <a:cubicBezTo>
                  <a:pt x="778" y="126"/>
                  <a:pt x="781" y="133"/>
                  <a:pt x="783" y="140"/>
                </a:cubicBezTo>
                <a:cubicBezTo>
                  <a:pt x="785" y="149"/>
                  <a:pt x="786" y="156"/>
                  <a:pt x="786" y="163"/>
                </a:cubicBezTo>
                <a:cubicBezTo>
                  <a:pt x="786" y="335"/>
                  <a:pt x="786" y="335"/>
                  <a:pt x="786" y="335"/>
                </a:cubicBezTo>
                <a:cubicBezTo>
                  <a:pt x="810" y="335"/>
                  <a:pt x="810" y="335"/>
                  <a:pt x="810" y="335"/>
                </a:cubicBezTo>
                <a:cubicBezTo>
                  <a:pt x="810" y="163"/>
                  <a:pt x="810" y="163"/>
                  <a:pt x="810" y="163"/>
                </a:cubicBezTo>
                <a:cubicBezTo>
                  <a:pt x="810" y="135"/>
                  <a:pt x="802" y="113"/>
                  <a:pt x="787" y="98"/>
                </a:cubicBezTo>
                <a:cubicBezTo>
                  <a:pt x="771" y="83"/>
                  <a:pt x="749" y="75"/>
                  <a:pt x="722" y="75"/>
                </a:cubicBezTo>
                <a:close/>
                <a:moveTo>
                  <a:pt x="1650" y="337"/>
                </a:moveTo>
                <a:cubicBezTo>
                  <a:pt x="1672" y="337"/>
                  <a:pt x="1689" y="331"/>
                  <a:pt x="1701" y="321"/>
                </a:cubicBezTo>
                <a:cubicBezTo>
                  <a:pt x="1692" y="298"/>
                  <a:pt x="1692" y="298"/>
                  <a:pt x="1692" y="298"/>
                </a:cubicBezTo>
                <a:cubicBezTo>
                  <a:pt x="1683" y="306"/>
                  <a:pt x="1670" y="313"/>
                  <a:pt x="1650" y="313"/>
                </a:cubicBezTo>
                <a:cubicBezTo>
                  <a:pt x="1636" y="313"/>
                  <a:pt x="1625" y="308"/>
                  <a:pt x="1618" y="300"/>
                </a:cubicBezTo>
                <a:cubicBezTo>
                  <a:pt x="1611" y="291"/>
                  <a:pt x="1607" y="277"/>
                  <a:pt x="1607" y="256"/>
                </a:cubicBezTo>
                <a:cubicBezTo>
                  <a:pt x="1607" y="101"/>
                  <a:pt x="1607" y="101"/>
                  <a:pt x="1607" y="101"/>
                </a:cubicBezTo>
                <a:cubicBezTo>
                  <a:pt x="1685" y="101"/>
                  <a:pt x="1685" y="101"/>
                  <a:pt x="1685" y="101"/>
                </a:cubicBezTo>
                <a:cubicBezTo>
                  <a:pt x="1686" y="101"/>
                  <a:pt x="1686" y="101"/>
                  <a:pt x="1686" y="101"/>
                </a:cubicBezTo>
                <a:cubicBezTo>
                  <a:pt x="1686" y="78"/>
                  <a:pt x="1686" y="78"/>
                  <a:pt x="1686" y="78"/>
                </a:cubicBezTo>
                <a:cubicBezTo>
                  <a:pt x="1686" y="78"/>
                  <a:pt x="1686" y="78"/>
                  <a:pt x="1685" y="78"/>
                </a:cubicBezTo>
                <a:cubicBezTo>
                  <a:pt x="1607" y="78"/>
                  <a:pt x="1607" y="78"/>
                  <a:pt x="1607" y="78"/>
                </a:cubicBezTo>
                <a:cubicBezTo>
                  <a:pt x="1607" y="0"/>
                  <a:pt x="1607" y="0"/>
                  <a:pt x="1607" y="0"/>
                </a:cubicBezTo>
                <a:cubicBezTo>
                  <a:pt x="1583" y="0"/>
                  <a:pt x="1583" y="0"/>
                  <a:pt x="1583" y="0"/>
                </a:cubicBezTo>
                <a:cubicBezTo>
                  <a:pt x="1583" y="257"/>
                  <a:pt x="1583" y="257"/>
                  <a:pt x="1583" y="257"/>
                </a:cubicBezTo>
                <a:cubicBezTo>
                  <a:pt x="1583" y="284"/>
                  <a:pt x="1589" y="304"/>
                  <a:pt x="1600" y="317"/>
                </a:cubicBezTo>
                <a:cubicBezTo>
                  <a:pt x="1612" y="330"/>
                  <a:pt x="1629" y="337"/>
                  <a:pt x="1650" y="337"/>
                </a:cubicBezTo>
                <a:close/>
                <a:moveTo>
                  <a:pt x="248" y="75"/>
                </a:moveTo>
                <a:cubicBezTo>
                  <a:pt x="248" y="75"/>
                  <a:pt x="248" y="75"/>
                  <a:pt x="248" y="75"/>
                </a:cubicBezTo>
                <a:cubicBezTo>
                  <a:pt x="247" y="75"/>
                  <a:pt x="247" y="75"/>
                  <a:pt x="247" y="75"/>
                </a:cubicBezTo>
                <a:cubicBezTo>
                  <a:pt x="219" y="75"/>
                  <a:pt x="197" y="83"/>
                  <a:pt x="181" y="98"/>
                </a:cubicBezTo>
                <a:cubicBezTo>
                  <a:pt x="176" y="103"/>
                  <a:pt x="172" y="108"/>
                  <a:pt x="169" y="114"/>
                </a:cubicBezTo>
                <a:cubicBezTo>
                  <a:pt x="166" y="108"/>
                  <a:pt x="162" y="103"/>
                  <a:pt x="157" y="98"/>
                </a:cubicBezTo>
                <a:cubicBezTo>
                  <a:pt x="141" y="83"/>
                  <a:pt x="120" y="75"/>
                  <a:pt x="92" y="75"/>
                </a:cubicBezTo>
                <a:cubicBezTo>
                  <a:pt x="90" y="75"/>
                  <a:pt x="90" y="75"/>
                  <a:pt x="90" y="75"/>
                </a:cubicBezTo>
                <a:cubicBezTo>
                  <a:pt x="62" y="75"/>
                  <a:pt x="40" y="83"/>
                  <a:pt x="24" y="98"/>
                </a:cubicBezTo>
                <a:cubicBezTo>
                  <a:pt x="8" y="114"/>
                  <a:pt x="0" y="136"/>
                  <a:pt x="0" y="164"/>
                </a:cubicBezTo>
                <a:cubicBezTo>
                  <a:pt x="0" y="335"/>
                  <a:pt x="0" y="335"/>
                  <a:pt x="0" y="335"/>
                </a:cubicBezTo>
                <a:cubicBezTo>
                  <a:pt x="25" y="335"/>
                  <a:pt x="25" y="335"/>
                  <a:pt x="25" y="335"/>
                </a:cubicBezTo>
                <a:cubicBezTo>
                  <a:pt x="25" y="164"/>
                  <a:pt x="25" y="164"/>
                  <a:pt x="25" y="164"/>
                </a:cubicBezTo>
                <a:cubicBezTo>
                  <a:pt x="25" y="156"/>
                  <a:pt x="26" y="149"/>
                  <a:pt x="27" y="141"/>
                </a:cubicBezTo>
                <a:cubicBezTo>
                  <a:pt x="29" y="134"/>
                  <a:pt x="33" y="127"/>
                  <a:pt x="37" y="121"/>
                </a:cubicBezTo>
                <a:cubicBezTo>
                  <a:pt x="42" y="115"/>
                  <a:pt x="49" y="110"/>
                  <a:pt x="57" y="106"/>
                </a:cubicBezTo>
                <a:cubicBezTo>
                  <a:pt x="65" y="102"/>
                  <a:pt x="76" y="100"/>
                  <a:pt x="89" y="100"/>
                </a:cubicBezTo>
                <a:cubicBezTo>
                  <a:pt x="89" y="100"/>
                  <a:pt x="90" y="100"/>
                  <a:pt x="91" y="100"/>
                </a:cubicBezTo>
                <a:cubicBezTo>
                  <a:pt x="104" y="100"/>
                  <a:pt x="115" y="102"/>
                  <a:pt x="124" y="106"/>
                </a:cubicBezTo>
                <a:cubicBezTo>
                  <a:pt x="132" y="110"/>
                  <a:pt x="139" y="115"/>
                  <a:pt x="143" y="121"/>
                </a:cubicBezTo>
                <a:cubicBezTo>
                  <a:pt x="148" y="127"/>
                  <a:pt x="151" y="133"/>
                  <a:pt x="153" y="141"/>
                </a:cubicBezTo>
                <a:cubicBezTo>
                  <a:pt x="155" y="149"/>
                  <a:pt x="156" y="157"/>
                  <a:pt x="156" y="164"/>
                </a:cubicBezTo>
                <a:cubicBezTo>
                  <a:pt x="156" y="335"/>
                  <a:pt x="156" y="335"/>
                  <a:pt x="156" y="335"/>
                </a:cubicBezTo>
                <a:cubicBezTo>
                  <a:pt x="182" y="335"/>
                  <a:pt x="182" y="335"/>
                  <a:pt x="182" y="335"/>
                </a:cubicBezTo>
                <a:cubicBezTo>
                  <a:pt x="182" y="164"/>
                  <a:pt x="182" y="164"/>
                  <a:pt x="182" y="164"/>
                </a:cubicBezTo>
                <a:cubicBezTo>
                  <a:pt x="182" y="157"/>
                  <a:pt x="183" y="149"/>
                  <a:pt x="185" y="141"/>
                </a:cubicBezTo>
                <a:cubicBezTo>
                  <a:pt x="186" y="134"/>
                  <a:pt x="190" y="127"/>
                  <a:pt x="194" y="121"/>
                </a:cubicBezTo>
                <a:cubicBezTo>
                  <a:pt x="199" y="115"/>
                  <a:pt x="206" y="110"/>
                  <a:pt x="214" y="106"/>
                </a:cubicBezTo>
                <a:cubicBezTo>
                  <a:pt x="222" y="102"/>
                  <a:pt x="233" y="100"/>
                  <a:pt x="246" y="100"/>
                </a:cubicBezTo>
                <a:cubicBezTo>
                  <a:pt x="247" y="100"/>
                  <a:pt x="247" y="100"/>
                  <a:pt x="248" y="100"/>
                </a:cubicBezTo>
                <a:cubicBezTo>
                  <a:pt x="262" y="100"/>
                  <a:pt x="273" y="102"/>
                  <a:pt x="281" y="106"/>
                </a:cubicBezTo>
                <a:cubicBezTo>
                  <a:pt x="289" y="110"/>
                  <a:pt x="296" y="115"/>
                  <a:pt x="301" y="121"/>
                </a:cubicBezTo>
                <a:cubicBezTo>
                  <a:pt x="305" y="127"/>
                  <a:pt x="309" y="134"/>
                  <a:pt x="311" y="141"/>
                </a:cubicBezTo>
                <a:cubicBezTo>
                  <a:pt x="312" y="149"/>
                  <a:pt x="313" y="157"/>
                  <a:pt x="313" y="164"/>
                </a:cubicBezTo>
                <a:cubicBezTo>
                  <a:pt x="313" y="335"/>
                  <a:pt x="313" y="335"/>
                  <a:pt x="313" y="335"/>
                </a:cubicBezTo>
                <a:cubicBezTo>
                  <a:pt x="338" y="335"/>
                  <a:pt x="338" y="335"/>
                  <a:pt x="338" y="335"/>
                </a:cubicBezTo>
                <a:cubicBezTo>
                  <a:pt x="338" y="164"/>
                  <a:pt x="338" y="164"/>
                  <a:pt x="338" y="164"/>
                </a:cubicBezTo>
                <a:cubicBezTo>
                  <a:pt x="338" y="136"/>
                  <a:pt x="330" y="114"/>
                  <a:pt x="314" y="98"/>
                </a:cubicBezTo>
                <a:cubicBezTo>
                  <a:pt x="298" y="83"/>
                  <a:pt x="276" y="75"/>
                  <a:pt x="248" y="75"/>
                </a:cubicBezTo>
                <a:close/>
                <a:moveTo>
                  <a:pt x="1522" y="334"/>
                </a:moveTo>
                <a:cubicBezTo>
                  <a:pt x="1523" y="334"/>
                  <a:pt x="1523" y="334"/>
                  <a:pt x="1524" y="334"/>
                </a:cubicBezTo>
                <a:cubicBezTo>
                  <a:pt x="1524" y="311"/>
                  <a:pt x="1524" y="311"/>
                  <a:pt x="1524" y="311"/>
                </a:cubicBezTo>
                <a:cubicBezTo>
                  <a:pt x="1523" y="311"/>
                  <a:pt x="1523" y="311"/>
                  <a:pt x="1522" y="311"/>
                </a:cubicBezTo>
                <a:cubicBezTo>
                  <a:pt x="1472" y="311"/>
                  <a:pt x="1472" y="311"/>
                  <a:pt x="1472" y="311"/>
                </a:cubicBezTo>
                <a:cubicBezTo>
                  <a:pt x="1472" y="78"/>
                  <a:pt x="1472" y="78"/>
                  <a:pt x="1472" y="78"/>
                </a:cubicBezTo>
                <a:cubicBezTo>
                  <a:pt x="1381" y="78"/>
                  <a:pt x="1381" y="78"/>
                  <a:pt x="1381" y="78"/>
                </a:cubicBezTo>
                <a:cubicBezTo>
                  <a:pt x="1380" y="78"/>
                  <a:pt x="1380" y="78"/>
                  <a:pt x="1380" y="78"/>
                </a:cubicBezTo>
                <a:cubicBezTo>
                  <a:pt x="1380" y="101"/>
                  <a:pt x="1380" y="101"/>
                  <a:pt x="1380" y="101"/>
                </a:cubicBezTo>
                <a:cubicBezTo>
                  <a:pt x="1380" y="101"/>
                  <a:pt x="1380" y="101"/>
                  <a:pt x="1381" y="101"/>
                </a:cubicBezTo>
                <a:cubicBezTo>
                  <a:pt x="1447" y="101"/>
                  <a:pt x="1447" y="101"/>
                  <a:pt x="1447" y="101"/>
                </a:cubicBezTo>
                <a:cubicBezTo>
                  <a:pt x="1447" y="311"/>
                  <a:pt x="1447" y="311"/>
                  <a:pt x="1447" y="311"/>
                </a:cubicBezTo>
                <a:cubicBezTo>
                  <a:pt x="1381" y="311"/>
                  <a:pt x="1381" y="311"/>
                  <a:pt x="1381" y="311"/>
                </a:cubicBezTo>
                <a:cubicBezTo>
                  <a:pt x="1380" y="311"/>
                  <a:pt x="1380" y="311"/>
                  <a:pt x="1380" y="311"/>
                </a:cubicBezTo>
                <a:cubicBezTo>
                  <a:pt x="1380" y="334"/>
                  <a:pt x="1380" y="334"/>
                  <a:pt x="1380" y="334"/>
                </a:cubicBezTo>
                <a:cubicBezTo>
                  <a:pt x="1380" y="334"/>
                  <a:pt x="1380" y="334"/>
                  <a:pt x="1381" y="334"/>
                </a:cubicBezTo>
                <a:lnTo>
                  <a:pt x="1522" y="334"/>
                </a:lnTo>
                <a:close/>
                <a:moveTo>
                  <a:pt x="507" y="78"/>
                </a:moveTo>
                <a:cubicBezTo>
                  <a:pt x="415" y="78"/>
                  <a:pt x="415" y="78"/>
                  <a:pt x="415" y="78"/>
                </a:cubicBezTo>
                <a:cubicBezTo>
                  <a:pt x="414" y="78"/>
                  <a:pt x="413" y="78"/>
                  <a:pt x="412" y="79"/>
                </a:cubicBezTo>
                <a:cubicBezTo>
                  <a:pt x="412" y="101"/>
                  <a:pt x="412" y="101"/>
                  <a:pt x="412" y="101"/>
                </a:cubicBezTo>
                <a:cubicBezTo>
                  <a:pt x="413" y="101"/>
                  <a:pt x="414" y="101"/>
                  <a:pt x="415" y="101"/>
                </a:cubicBezTo>
                <a:cubicBezTo>
                  <a:pt x="482" y="101"/>
                  <a:pt x="482" y="101"/>
                  <a:pt x="482" y="101"/>
                </a:cubicBezTo>
                <a:cubicBezTo>
                  <a:pt x="482" y="311"/>
                  <a:pt x="482" y="311"/>
                  <a:pt x="482" y="311"/>
                </a:cubicBezTo>
                <a:cubicBezTo>
                  <a:pt x="412" y="311"/>
                  <a:pt x="412" y="311"/>
                  <a:pt x="412" y="311"/>
                </a:cubicBezTo>
                <a:cubicBezTo>
                  <a:pt x="412" y="334"/>
                  <a:pt x="412" y="334"/>
                  <a:pt x="412" y="334"/>
                </a:cubicBezTo>
                <a:cubicBezTo>
                  <a:pt x="413" y="334"/>
                  <a:pt x="556" y="334"/>
                  <a:pt x="556" y="334"/>
                </a:cubicBezTo>
                <a:cubicBezTo>
                  <a:pt x="556" y="311"/>
                  <a:pt x="556" y="311"/>
                  <a:pt x="556" y="311"/>
                </a:cubicBezTo>
                <a:cubicBezTo>
                  <a:pt x="507" y="311"/>
                  <a:pt x="507" y="311"/>
                  <a:pt x="507" y="311"/>
                </a:cubicBezTo>
                <a:lnTo>
                  <a:pt x="507" y="78"/>
                </a:lnTo>
                <a:close/>
                <a:moveTo>
                  <a:pt x="1297" y="126"/>
                </a:moveTo>
                <a:cubicBezTo>
                  <a:pt x="1301" y="137"/>
                  <a:pt x="1303" y="149"/>
                  <a:pt x="1303" y="162"/>
                </a:cubicBezTo>
                <a:cubicBezTo>
                  <a:pt x="1303" y="334"/>
                  <a:pt x="1303" y="334"/>
                  <a:pt x="1303" y="334"/>
                </a:cubicBezTo>
                <a:cubicBezTo>
                  <a:pt x="1288" y="334"/>
                  <a:pt x="1288" y="334"/>
                  <a:pt x="1288" y="334"/>
                </a:cubicBezTo>
                <a:cubicBezTo>
                  <a:pt x="1280" y="314"/>
                  <a:pt x="1280" y="314"/>
                  <a:pt x="1280" y="314"/>
                </a:cubicBezTo>
                <a:cubicBezTo>
                  <a:pt x="1280" y="315"/>
                  <a:pt x="1280" y="315"/>
                  <a:pt x="1280" y="315"/>
                </a:cubicBezTo>
                <a:cubicBezTo>
                  <a:pt x="1280" y="313"/>
                  <a:pt x="1280" y="313"/>
                  <a:pt x="1280" y="313"/>
                </a:cubicBezTo>
                <a:cubicBezTo>
                  <a:pt x="1280" y="314"/>
                  <a:pt x="1279" y="314"/>
                  <a:pt x="1279" y="314"/>
                </a:cubicBezTo>
                <a:cubicBezTo>
                  <a:pt x="1263" y="329"/>
                  <a:pt x="1241" y="337"/>
                  <a:pt x="1214" y="337"/>
                </a:cubicBezTo>
                <a:cubicBezTo>
                  <a:pt x="1186" y="337"/>
                  <a:pt x="1164" y="329"/>
                  <a:pt x="1148" y="314"/>
                </a:cubicBezTo>
                <a:cubicBezTo>
                  <a:pt x="1132" y="299"/>
                  <a:pt x="1124" y="277"/>
                  <a:pt x="1124" y="249"/>
                </a:cubicBezTo>
                <a:cubicBezTo>
                  <a:pt x="1124" y="162"/>
                  <a:pt x="1124" y="162"/>
                  <a:pt x="1124" y="162"/>
                </a:cubicBezTo>
                <a:cubicBezTo>
                  <a:pt x="1124" y="149"/>
                  <a:pt x="1126" y="137"/>
                  <a:pt x="1130" y="126"/>
                </a:cubicBezTo>
                <a:cubicBezTo>
                  <a:pt x="1135" y="116"/>
                  <a:pt x="1141" y="106"/>
                  <a:pt x="1148" y="99"/>
                </a:cubicBezTo>
                <a:cubicBezTo>
                  <a:pt x="1156" y="91"/>
                  <a:pt x="1165" y="85"/>
                  <a:pt x="1177" y="81"/>
                </a:cubicBezTo>
                <a:cubicBezTo>
                  <a:pt x="1199" y="73"/>
                  <a:pt x="1228" y="73"/>
                  <a:pt x="1250" y="81"/>
                </a:cubicBezTo>
                <a:cubicBezTo>
                  <a:pt x="1262" y="85"/>
                  <a:pt x="1271" y="91"/>
                  <a:pt x="1279" y="99"/>
                </a:cubicBezTo>
                <a:cubicBezTo>
                  <a:pt x="1286" y="106"/>
                  <a:pt x="1293" y="116"/>
                  <a:pt x="1297" y="126"/>
                </a:cubicBezTo>
                <a:close/>
                <a:moveTo>
                  <a:pt x="1278" y="162"/>
                </a:moveTo>
                <a:cubicBezTo>
                  <a:pt x="1278" y="143"/>
                  <a:pt x="1272" y="127"/>
                  <a:pt x="1261" y="116"/>
                </a:cubicBezTo>
                <a:cubicBezTo>
                  <a:pt x="1250" y="105"/>
                  <a:pt x="1234" y="100"/>
                  <a:pt x="1214" y="100"/>
                </a:cubicBezTo>
                <a:cubicBezTo>
                  <a:pt x="1193" y="100"/>
                  <a:pt x="1177" y="105"/>
                  <a:pt x="1166" y="116"/>
                </a:cubicBezTo>
                <a:cubicBezTo>
                  <a:pt x="1155" y="127"/>
                  <a:pt x="1149" y="142"/>
                  <a:pt x="1149" y="162"/>
                </a:cubicBezTo>
                <a:cubicBezTo>
                  <a:pt x="1149" y="249"/>
                  <a:pt x="1149" y="249"/>
                  <a:pt x="1149" y="249"/>
                </a:cubicBezTo>
                <a:cubicBezTo>
                  <a:pt x="1149" y="256"/>
                  <a:pt x="1150" y="263"/>
                  <a:pt x="1152" y="271"/>
                </a:cubicBezTo>
                <a:cubicBezTo>
                  <a:pt x="1154" y="278"/>
                  <a:pt x="1157" y="285"/>
                  <a:pt x="1162" y="291"/>
                </a:cubicBezTo>
                <a:cubicBezTo>
                  <a:pt x="1166" y="297"/>
                  <a:pt x="1173" y="302"/>
                  <a:pt x="1181" y="306"/>
                </a:cubicBezTo>
                <a:cubicBezTo>
                  <a:pt x="1189" y="310"/>
                  <a:pt x="1200" y="312"/>
                  <a:pt x="1214" y="312"/>
                </a:cubicBezTo>
                <a:cubicBezTo>
                  <a:pt x="1227" y="312"/>
                  <a:pt x="1238" y="310"/>
                  <a:pt x="1246" y="306"/>
                </a:cubicBezTo>
                <a:cubicBezTo>
                  <a:pt x="1255" y="302"/>
                  <a:pt x="1261" y="297"/>
                  <a:pt x="1266" y="291"/>
                </a:cubicBezTo>
                <a:cubicBezTo>
                  <a:pt x="1270" y="285"/>
                  <a:pt x="1273" y="278"/>
                  <a:pt x="1275" y="271"/>
                </a:cubicBezTo>
                <a:cubicBezTo>
                  <a:pt x="1277" y="263"/>
                  <a:pt x="1278" y="256"/>
                  <a:pt x="1278" y="249"/>
                </a:cubicBezTo>
                <a:lnTo>
                  <a:pt x="1278" y="162"/>
                </a:lnTo>
                <a:close/>
              </a:path>
            </a:pathLst>
          </a:custGeom>
          <a:solidFill>
            <a:srgbClr val="1A3B47"/>
          </a:solidFill>
          <a:ln>
            <a:noFill/>
          </a:ln>
        </p:spPr>
        <p:txBody>
          <a:bodyPr vert="horz" wrap="square" lIns="91440" tIns="45720" rIns="91440" bIns="45720" numCol="1" anchor="t" anchorCtr="0" compatLnSpc="1">
            <a:prstTxWarp prst="textNoShape">
              <a:avLst/>
            </a:prstTxWarp>
          </a:bodyPr>
          <a:lstStyle/>
          <a:p>
            <a:endParaRPr lang="es-ES"/>
          </a:p>
        </p:txBody>
      </p:sp>
    </p:spTree>
    <p:extLst>
      <p:ext uri="{BB962C8B-B14F-4D97-AF65-F5344CB8AC3E}">
        <p14:creationId xmlns:p14="http://schemas.microsoft.com/office/powerpoint/2010/main" val="336770490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epara n2_Grafito">
    <p:spTree>
      <p:nvGrpSpPr>
        <p:cNvPr id="1" name=""/>
        <p:cNvGrpSpPr/>
        <p:nvPr/>
      </p:nvGrpSpPr>
      <p:grpSpPr>
        <a:xfrm>
          <a:off x="0" y="0"/>
          <a:ext cx="0" cy="0"/>
          <a:chOff x="0" y="0"/>
          <a:chExt cx="0" cy="0"/>
        </a:xfrm>
      </p:grpSpPr>
      <p:sp>
        <p:nvSpPr>
          <p:cNvPr id="18" name="Forma libre 17">
            <a:extLst>
              <a:ext uri="{FF2B5EF4-FFF2-40B4-BE49-F238E27FC236}">
                <a16:creationId xmlns="" xmlns:a16="http://schemas.microsoft.com/office/drawing/2014/main" id="{1BF3B1A8-7345-7848-A2AD-5D61E8195936}"/>
              </a:ext>
            </a:extLst>
          </p:cNvPr>
          <p:cNvSpPr/>
          <p:nvPr userDrawn="1"/>
        </p:nvSpPr>
        <p:spPr>
          <a:xfrm>
            <a:off x="6475092" y="2392844"/>
            <a:ext cx="2879375" cy="2985118"/>
          </a:xfrm>
          <a:custGeom>
            <a:avLst/>
            <a:gdLst>
              <a:gd name="connsiteX0" fmla="*/ 15240 w 3589020"/>
              <a:gd name="connsiteY0" fmla="*/ 5090160 h 5151120"/>
              <a:gd name="connsiteX1" fmla="*/ 15240 w 3589020"/>
              <a:gd name="connsiteY1" fmla="*/ 1021080 h 5151120"/>
              <a:gd name="connsiteX2" fmla="*/ 3589020 w 3589020"/>
              <a:gd name="connsiteY2" fmla="*/ 0 h 5151120"/>
              <a:gd name="connsiteX3" fmla="*/ 3589020 w 3589020"/>
              <a:gd name="connsiteY3" fmla="*/ 5151120 h 5151120"/>
              <a:gd name="connsiteX4" fmla="*/ 0 w 3589020"/>
              <a:gd name="connsiteY4" fmla="*/ 5151120 h 5151120"/>
              <a:gd name="connsiteX5" fmla="*/ 15240 w 3589020"/>
              <a:gd name="connsiteY5" fmla="*/ 5090160 h 5151120"/>
              <a:gd name="connsiteX0" fmla="*/ 15240 w 3589020"/>
              <a:gd name="connsiteY0" fmla="*/ 2372360 h 5151120"/>
              <a:gd name="connsiteX1" fmla="*/ 15240 w 3589020"/>
              <a:gd name="connsiteY1" fmla="*/ 1021080 h 5151120"/>
              <a:gd name="connsiteX2" fmla="*/ 3589020 w 3589020"/>
              <a:gd name="connsiteY2" fmla="*/ 0 h 5151120"/>
              <a:gd name="connsiteX3" fmla="*/ 3589020 w 3589020"/>
              <a:gd name="connsiteY3" fmla="*/ 5151120 h 5151120"/>
              <a:gd name="connsiteX4" fmla="*/ 0 w 3589020"/>
              <a:gd name="connsiteY4" fmla="*/ 5151120 h 5151120"/>
              <a:gd name="connsiteX5" fmla="*/ 15240 w 3589020"/>
              <a:gd name="connsiteY5" fmla="*/ 2372360 h 5151120"/>
              <a:gd name="connsiteX0" fmla="*/ 0 w 3573780"/>
              <a:gd name="connsiteY0" fmla="*/ 2372360 h 5151120"/>
              <a:gd name="connsiteX1" fmla="*/ 0 w 3573780"/>
              <a:gd name="connsiteY1" fmla="*/ 1021080 h 5151120"/>
              <a:gd name="connsiteX2" fmla="*/ 3573780 w 3573780"/>
              <a:gd name="connsiteY2" fmla="*/ 0 h 5151120"/>
              <a:gd name="connsiteX3" fmla="*/ 3573780 w 3573780"/>
              <a:gd name="connsiteY3" fmla="*/ 5151120 h 5151120"/>
              <a:gd name="connsiteX4" fmla="*/ 0 w 3573780"/>
              <a:gd name="connsiteY4" fmla="*/ 2418080 h 5151120"/>
              <a:gd name="connsiteX5" fmla="*/ 0 w 3573780"/>
              <a:gd name="connsiteY5" fmla="*/ 2372360 h 5151120"/>
              <a:gd name="connsiteX0" fmla="*/ 0 w 3573780"/>
              <a:gd name="connsiteY0" fmla="*/ 2372360 h 2418080"/>
              <a:gd name="connsiteX1" fmla="*/ 0 w 3573780"/>
              <a:gd name="connsiteY1" fmla="*/ 1021080 h 2418080"/>
              <a:gd name="connsiteX2" fmla="*/ 3573780 w 3573780"/>
              <a:gd name="connsiteY2" fmla="*/ 0 h 2418080"/>
              <a:gd name="connsiteX3" fmla="*/ 3568700 w 3573780"/>
              <a:gd name="connsiteY3" fmla="*/ 2392680 h 2418080"/>
              <a:gd name="connsiteX4" fmla="*/ 0 w 3573780"/>
              <a:gd name="connsiteY4" fmla="*/ 2418080 h 2418080"/>
              <a:gd name="connsiteX5" fmla="*/ 0 w 3573780"/>
              <a:gd name="connsiteY5" fmla="*/ 2372360 h 2418080"/>
              <a:gd name="connsiteX0" fmla="*/ 0 w 3568703"/>
              <a:gd name="connsiteY0" fmla="*/ 2169160 h 2214880"/>
              <a:gd name="connsiteX1" fmla="*/ 0 w 3568703"/>
              <a:gd name="connsiteY1" fmla="*/ 817880 h 2214880"/>
              <a:gd name="connsiteX2" fmla="*/ 2877820 w 3568703"/>
              <a:gd name="connsiteY2" fmla="*/ 0 h 2214880"/>
              <a:gd name="connsiteX3" fmla="*/ 3568700 w 3568703"/>
              <a:gd name="connsiteY3" fmla="*/ 2189480 h 2214880"/>
              <a:gd name="connsiteX4" fmla="*/ 0 w 3568703"/>
              <a:gd name="connsiteY4" fmla="*/ 2214880 h 2214880"/>
              <a:gd name="connsiteX5" fmla="*/ 0 w 3568703"/>
              <a:gd name="connsiteY5" fmla="*/ 2169160 h 2214880"/>
              <a:gd name="connsiteX0" fmla="*/ 0 w 2893168"/>
              <a:gd name="connsiteY0" fmla="*/ 2169160 h 2214880"/>
              <a:gd name="connsiteX1" fmla="*/ 0 w 2893168"/>
              <a:gd name="connsiteY1" fmla="*/ 817880 h 2214880"/>
              <a:gd name="connsiteX2" fmla="*/ 2877820 w 2893168"/>
              <a:gd name="connsiteY2" fmla="*/ 0 h 2214880"/>
              <a:gd name="connsiteX3" fmla="*/ 2893060 w 2893168"/>
              <a:gd name="connsiteY3" fmla="*/ 2194560 h 2214880"/>
              <a:gd name="connsiteX4" fmla="*/ 0 w 2893168"/>
              <a:gd name="connsiteY4" fmla="*/ 2214880 h 2214880"/>
              <a:gd name="connsiteX5" fmla="*/ 0 w 2893168"/>
              <a:gd name="connsiteY5" fmla="*/ 2169160 h 2214880"/>
              <a:gd name="connsiteX0" fmla="*/ 0 w 2879375"/>
              <a:gd name="connsiteY0" fmla="*/ 2169160 h 2757268"/>
              <a:gd name="connsiteX1" fmla="*/ 0 w 2879375"/>
              <a:gd name="connsiteY1" fmla="*/ 817880 h 2757268"/>
              <a:gd name="connsiteX2" fmla="*/ 2877820 w 2879375"/>
              <a:gd name="connsiteY2" fmla="*/ 0 h 2757268"/>
              <a:gd name="connsiteX3" fmla="*/ 2878992 w 2879375"/>
              <a:gd name="connsiteY3" fmla="*/ 2757268 h 2757268"/>
              <a:gd name="connsiteX4" fmla="*/ 0 w 2879375"/>
              <a:gd name="connsiteY4" fmla="*/ 2214880 h 2757268"/>
              <a:gd name="connsiteX5" fmla="*/ 0 w 2879375"/>
              <a:gd name="connsiteY5" fmla="*/ 2169160 h 2757268"/>
              <a:gd name="connsiteX0" fmla="*/ 24713 w 2904088"/>
              <a:gd name="connsiteY0" fmla="*/ 2169160 h 2770934"/>
              <a:gd name="connsiteX1" fmla="*/ 24713 w 2904088"/>
              <a:gd name="connsiteY1" fmla="*/ 817880 h 2770934"/>
              <a:gd name="connsiteX2" fmla="*/ 2902533 w 2904088"/>
              <a:gd name="connsiteY2" fmla="*/ 0 h 2770934"/>
              <a:gd name="connsiteX3" fmla="*/ 2903705 w 2904088"/>
              <a:gd name="connsiteY3" fmla="*/ 2757268 h 2770934"/>
              <a:gd name="connsiteX4" fmla="*/ 0 w 2904088"/>
              <a:gd name="connsiteY4" fmla="*/ 2770934 h 2770934"/>
              <a:gd name="connsiteX5" fmla="*/ 24713 w 2904088"/>
              <a:gd name="connsiteY5" fmla="*/ 2169160 h 2770934"/>
              <a:gd name="connsiteX0" fmla="*/ 0 w 2879375"/>
              <a:gd name="connsiteY0" fmla="*/ 2169160 h 2985118"/>
              <a:gd name="connsiteX1" fmla="*/ 0 w 2879375"/>
              <a:gd name="connsiteY1" fmla="*/ 817880 h 2985118"/>
              <a:gd name="connsiteX2" fmla="*/ 2877820 w 2879375"/>
              <a:gd name="connsiteY2" fmla="*/ 0 h 2985118"/>
              <a:gd name="connsiteX3" fmla="*/ 2878992 w 2879375"/>
              <a:gd name="connsiteY3" fmla="*/ 2757268 h 2985118"/>
              <a:gd name="connsiteX4" fmla="*/ 8239 w 2879375"/>
              <a:gd name="connsiteY4" fmla="*/ 2985118 h 2985118"/>
              <a:gd name="connsiteX5" fmla="*/ 0 w 2879375"/>
              <a:gd name="connsiteY5" fmla="*/ 2169160 h 2985118"/>
              <a:gd name="connsiteX0" fmla="*/ 0 w 2879375"/>
              <a:gd name="connsiteY0" fmla="*/ 2169160 h 2985118"/>
              <a:gd name="connsiteX1" fmla="*/ 0 w 2879375"/>
              <a:gd name="connsiteY1" fmla="*/ 817880 h 2985118"/>
              <a:gd name="connsiteX2" fmla="*/ 2877820 w 2879375"/>
              <a:gd name="connsiteY2" fmla="*/ 0 h 2985118"/>
              <a:gd name="connsiteX3" fmla="*/ 2878992 w 2879375"/>
              <a:gd name="connsiteY3" fmla="*/ 2959095 h 2985118"/>
              <a:gd name="connsiteX4" fmla="*/ 8239 w 2879375"/>
              <a:gd name="connsiteY4" fmla="*/ 2985118 h 2985118"/>
              <a:gd name="connsiteX5" fmla="*/ 0 w 2879375"/>
              <a:gd name="connsiteY5" fmla="*/ 2169160 h 2985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79375" h="2985118">
                <a:moveTo>
                  <a:pt x="0" y="2169160"/>
                </a:moveTo>
                <a:lnTo>
                  <a:pt x="0" y="817880"/>
                </a:lnTo>
                <a:lnTo>
                  <a:pt x="2877820" y="0"/>
                </a:lnTo>
                <a:cubicBezTo>
                  <a:pt x="2876127" y="797560"/>
                  <a:pt x="2880685" y="2161535"/>
                  <a:pt x="2878992" y="2959095"/>
                </a:cubicBezTo>
                <a:lnTo>
                  <a:pt x="8239" y="2985118"/>
                </a:lnTo>
                <a:cubicBezTo>
                  <a:pt x="5493" y="2713132"/>
                  <a:pt x="2746" y="2441146"/>
                  <a:pt x="0" y="216916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7" name="Forma libre 16">
            <a:extLst>
              <a:ext uri="{FF2B5EF4-FFF2-40B4-BE49-F238E27FC236}">
                <a16:creationId xmlns="" xmlns:a16="http://schemas.microsoft.com/office/drawing/2014/main" id="{4610843F-8FF6-844B-B9EE-71F1C7B08FAC}"/>
              </a:ext>
            </a:extLst>
          </p:cNvPr>
          <p:cNvSpPr/>
          <p:nvPr userDrawn="1"/>
        </p:nvSpPr>
        <p:spPr>
          <a:xfrm>
            <a:off x="4615989" y="2650373"/>
            <a:ext cx="4838525" cy="2580473"/>
          </a:xfrm>
          <a:custGeom>
            <a:avLst/>
            <a:gdLst>
              <a:gd name="connsiteX0" fmla="*/ 15240 w 3589020"/>
              <a:gd name="connsiteY0" fmla="*/ 5090160 h 5151120"/>
              <a:gd name="connsiteX1" fmla="*/ 15240 w 3589020"/>
              <a:gd name="connsiteY1" fmla="*/ 1021080 h 5151120"/>
              <a:gd name="connsiteX2" fmla="*/ 3589020 w 3589020"/>
              <a:gd name="connsiteY2" fmla="*/ 0 h 5151120"/>
              <a:gd name="connsiteX3" fmla="*/ 3589020 w 3589020"/>
              <a:gd name="connsiteY3" fmla="*/ 5151120 h 5151120"/>
              <a:gd name="connsiteX4" fmla="*/ 0 w 3589020"/>
              <a:gd name="connsiteY4" fmla="*/ 5151120 h 5151120"/>
              <a:gd name="connsiteX5" fmla="*/ 15240 w 3589020"/>
              <a:gd name="connsiteY5" fmla="*/ 5090160 h 5151120"/>
              <a:gd name="connsiteX0" fmla="*/ 15240 w 3589020"/>
              <a:gd name="connsiteY0" fmla="*/ 2033254 h 5151120"/>
              <a:gd name="connsiteX1" fmla="*/ 15240 w 3589020"/>
              <a:gd name="connsiteY1" fmla="*/ 1021080 h 5151120"/>
              <a:gd name="connsiteX2" fmla="*/ 3589020 w 3589020"/>
              <a:gd name="connsiteY2" fmla="*/ 0 h 5151120"/>
              <a:gd name="connsiteX3" fmla="*/ 3589020 w 3589020"/>
              <a:gd name="connsiteY3" fmla="*/ 5151120 h 5151120"/>
              <a:gd name="connsiteX4" fmla="*/ 0 w 3589020"/>
              <a:gd name="connsiteY4" fmla="*/ 5151120 h 5151120"/>
              <a:gd name="connsiteX5" fmla="*/ 15240 w 3589020"/>
              <a:gd name="connsiteY5" fmla="*/ 2033254 h 5151120"/>
              <a:gd name="connsiteX0" fmla="*/ 26520 w 3600300"/>
              <a:gd name="connsiteY0" fmla="*/ 2033254 h 5151120"/>
              <a:gd name="connsiteX1" fmla="*/ 26520 w 3600300"/>
              <a:gd name="connsiteY1" fmla="*/ 1021080 h 5151120"/>
              <a:gd name="connsiteX2" fmla="*/ 3600300 w 3600300"/>
              <a:gd name="connsiteY2" fmla="*/ 0 h 5151120"/>
              <a:gd name="connsiteX3" fmla="*/ 3600300 w 3600300"/>
              <a:gd name="connsiteY3" fmla="*/ 5151120 h 5151120"/>
              <a:gd name="connsiteX4" fmla="*/ 0 w 3600300"/>
              <a:gd name="connsiteY4" fmla="*/ 1902452 h 5151120"/>
              <a:gd name="connsiteX5" fmla="*/ 26520 w 3600300"/>
              <a:gd name="connsiteY5" fmla="*/ 2033254 h 5151120"/>
              <a:gd name="connsiteX0" fmla="*/ 26520 w 3600300"/>
              <a:gd name="connsiteY0" fmla="*/ 2033254 h 2033254"/>
              <a:gd name="connsiteX1" fmla="*/ 26520 w 3600300"/>
              <a:gd name="connsiteY1" fmla="*/ 1021080 h 2033254"/>
              <a:gd name="connsiteX2" fmla="*/ 3600300 w 3600300"/>
              <a:gd name="connsiteY2" fmla="*/ 0 h 2033254"/>
              <a:gd name="connsiteX3" fmla="*/ 3555180 w 3600300"/>
              <a:gd name="connsiteY3" fmla="*/ 1902452 h 2033254"/>
              <a:gd name="connsiteX4" fmla="*/ 0 w 3600300"/>
              <a:gd name="connsiteY4" fmla="*/ 1902452 h 2033254"/>
              <a:gd name="connsiteX5" fmla="*/ 26520 w 3600300"/>
              <a:gd name="connsiteY5" fmla="*/ 2033254 h 2033254"/>
              <a:gd name="connsiteX0" fmla="*/ 26520 w 3607821"/>
              <a:gd name="connsiteY0" fmla="*/ 2033254 h 2033254"/>
              <a:gd name="connsiteX1" fmla="*/ 26520 w 3607821"/>
              <a:gd name="connsiteY1" fmla="*/ 1021080 h 2033254"/>
              <a:gd name="connsiteX2" fmla="*/ 3600300 w 3607821"/>
              <a:gd name="connsiteY2" fmla="*/ 0 h 2033254"/>
              <a:gd name="connsiteX3" fmla="*/ 3607821 w 3607821"/>
              <a:gd name="connsiteY3" fmla="*/ 1906212 h 2033254"/>
              <a:gd name="connsiteX4" fmla="*/ 0 w 3607821"/>
              <a:gd name="connsiteY4" fmla="*/ 1902452 h 2033254"/>
              <a:gd name="connsiteX5" fmla="*/ 26520 w 3607821"/>
              <a:gd name="connsiteY5" fmla="*/ 2033254 h 2033254"/>
              <a:gd name="connsiteX0" fmla="*/ 30280 w 3607821"/>
              <a:gd name="connsiteY0" fmla="*/ 1860293 h 1906212"/>
              <a:gd name="connsiteX1" fmla="*/ 26520 w 3607821"/>
              <a:gd name="connsiteY1" fmla="*/ 1021080 h 1906212"/>
              <a:gd name="connsiteX2" fmla="*/ 3600300 w 3607821"/>
              <a:gd name="connsiteY2" fmla="*/ 0 h 1906212"/>
              <a:gd name="connsiteX3" fmla="*/ 3607821 w 3607821"/>
              <a:gd name="connsiteY3" fmla="*/ 1906212 h 1906212"/>
              <a:gd name="connsiteX4" fmla="*/ 0 w 3607821"/>
              <a:gd name="connsiteY4" fmla="*/ 1902452 h 1906212"/>
              <a:gd name="connsiteX5" fmla="*/ 30280 w 3607821"/>
              <a:gd name="connsiteY5" fmla="*/ 1860293 h 1906212"/>
              <a:gd name="connsiteX0" fmla="*/ 3760 w 3581301"/>
              <a:gd name="connsiteY0" fmla="*/ 1860293 h 1909972"/>
              <a:gd name="connsiteX1" fmla="*/ 0 w 3581301"/>
              <a:gd name="connsiteY1" fmla="*/ 1021080 h 1909972"/>
              <a:gd name="connsiteX2" fmla="*/ 3573780 w 3581301"/>
              <a:gd name="connsiteY2" fmla="*/ 0 h 1909972"/>
              <a:gd name="connsiteX3" fmla="*/ 3581301 w 3581301"/>
              <a:gd name="connsiteY3" fmla="*/ 1906212 h 1909972"/>
              <a:gd name="connsiteX4" fmla="*/ 11080 w 3581301"/>
              <a:gd name="connsiteY4" fmla="*/ 1909972 h 1909972"/>
              <a:gd name="connsiteX5" fmla="*/ 3760 w 3581301"/>
              <a:gd name="connsiteY5" fmla="*/ 1860293 h 190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81301" h="1909972">
                <a:moveTo>
                  <a:pt x="3760" y="1860293"/>
                </a:moveTo>
                <a:cubicBezTo>
                  <a:pt x="2507" y="1580555"/>
                  <a:pt x="1253" y="1300818"/>
                  <a:pt x="0" y="1021080"/>
                </a:cubicBezTo>
                <a:lnTo>
                  <a:pt x="3573780" y="0"/>
                </a:lnTo>
                <a:lnTo>
                  <a:pt x="3581301" y="1906212"/>
                </a:lnTo>
                <a:lnTo>
                  <a:pt x="11080" y="1909972"/>
                </a:lnTo>
                <a:lnTo>
                  <a:pt x="3760" y="1860293"/>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5" name="Forma libre 4">
            <a:extLst>
              <a:ext uri="{FF2B5EF4-FFF2-40B4-BE49-F238E27FC236}">
                <a16:creationId xmlns="" xmlns:a16="http://schemas.microsoft.com/office/drawing/2014/main" id="{93EB5CC0-893F-7E43-ABEC-FF257A4D7B5E}"/>
              </a:ext>
            </a:extLst>
          </p:cNvPr>
          <p:cNvSpPr/>
          <p:nvPr userDrawn="1"/>
        </p:nvSpPr>
        <p:spPr>
          <a:xfrm>
            <a:off x="5735954" y="2812766"/>
            <a:ext cx="3573780" cy="2418080"/>
          </a:xfrm>
          <a:custGeom>
            <a:avLst/>
            <a:gdLst>
              <a:gd name="connsiteX0" fmla="*/ 15240 w 3589020"/>
              <a:gd name="connsiteY0" fmla="*/ 5090160 h 5151120"/>
              <a:gd name="connsiteX1" fmla="*/ 15240 w 3589020"/>
              <a:gd name="connsiteY1" fmla="*/ 1021080 h 5151120"/>
              <a:gd name="connsiteX2" fmla="*/ 3589020 w 3589020"/>
              <a:gd name="connsiteY2" fmla="*/ 0 h 5151120"/>
              <a:gd name="connsiteX3" fmla="*/ 3589020 w 3589020"/>
              <a:gd name="connsiteY3" fmla="*/ 5151120 h 5151120"/>
              <a:gd name="connsiteX4" fmla="*/ 0 w 3589020"/>
              <a:gd name="connsiteY4" fmla="*/ 5151120 h 5151120"/>
              <a:gd name="connsiteX5" fmla="*/ 15240 w 3589020"/>
              <a:gd name="connsiteY5" fmla="*/ 5090160 h 5151120"/>
              <a:gd name="connsiteX0" fmla="*/ 15240 w 3589020"/>
              <a:gd name="connsiteY0" fmla="*/ 2372360 h 5151120"/>
              <a:gd name="connsiteX1" fmla="*/ 15240 w 3589020"/>
              <a:gd name="connsiteY1" fmla="*/ 1021080 h 5151120"/>
              <a:gd name="connsiteX2" fmla="*/ 3589020 w 3589020"/>
              <a:gd name="connsiteY2" fmla="*/ 0 h 5151120"/>
              <a:gd name="connsiteX3" fmla="*/ 3589020 w 3589020"/>
              <a:gd name="connsiteY3" fmla="*/ 5151120 h 5151120"/>
              <a:gd name="connsiteX4" fmla="*/ 0 w 3589020"/>
              <a:gd name="connsiteY4" fmla="*/ 5151120 h 5151120"/>
              <a:gd name="connsiteX5" fmla="*/ 15240 w 3589020"/>
              <a:gd name="connsiteY5" fmla="*/ 2372360 h 5151120"/>
              <a:gd name="connsiteX0" fmla="*/ 0 w 3573780"/>
              <a:gd name="connsiteY0" fmla="*/ 2372360 h 5151120"/>
              <a:gd name="connsiteX1" fmla="*/ 0 w 3573780"/>
              <a:gd name="connsiteY1" fmla="*/ 1021080 h 5151120"/>
              <a:gd name="connsiteX2" fmla="*/ 3573780 w 3573780"/>
              <a:gd name="connsiteY2" fmla="*/ 0 h 5151120"/>
              <a:gd name="connsiteX3" fmla="*/ 3573780 w 3573780"/>
              <a:gd name="connsiteY3" fmla="*/ 5151120 h 5151120"/>
              <a:gd name="connsiteX4" fmla="*/ 0 w 3573780"/>
              <a:gd name="connsiteY4" fmla="*/ 2418080 h 5151120"/>
              <a:gd name="connsiteX5" fmla="*/ 0 w 3573780"/>
              <a:gd name="connsiteY5" fmla="*/ 2372360 h 5151120"/>
              <a:gd name="connsiteX0" fmla="*/ 0 w 3573780"/>
              <a:gd name="connsiteY0" fmla="*/ 2372360 h 2418080"/>
              <a:gd name="connsiteX1" fmla="*/ 0 w 3573780"/>
              <a:gd name="connsiteY1" fmla="*/ 1021080 h 2418080"/>
              <a:gd name="connsiteX2" fmla="*/ 3573780 w 3573780"/>
              <a:gd name="connsiteY2" fmla="*/ 0 h 2418080"/>
              <a:gd name="connsiteX3" fmla="*/ 3568700 w 3573780"/>
              <a:gd name="connsiteY3" fmla="*/ 2392680 h 2418080"/>
              <a:gd name="connsiteX4" fmla="*/ 0 w 3573780"/>
              <a:gd name="connsiteY4" fmla="*/ 2418080 h 2418080"/>
              <a:gd name="connsiteX5" fmla="*/ 0 w 3573780"/>
              <a:gd name="connsiteY5" fmla="*/ 2372360 h 2418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73780" h="2418080">
                <a:moveTo>
                  <a:pt x="0" y="2372360"/>
                </a:moveTo>
                <a:lnTo>
                  <a:pt x="0" y="1021080"/>
                </a:lnTo>
                <a:lnTo>
                  <a:pt x="3573780" y="0"/>
                </a:lnTo>
                <a:cubicBezTo>
                  <a:pt x="3572087" y="797560"/>
                  <a:pt x="3570393" y="1595120"/>
                  <a:pt x="3568700" y="2392680"/>
                </a:cubicBezTo>
                <a:lnTo>
                  <a:pt x="0" y="2418080"/>
                </a:lnTo>
                <a:lnTo>
                  <a:pt x="0" y="2372360"/>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 name="Marcador de contenido 10">
            <a:extLst>
              <a:ext uri="{FF2B5EF4-FFF2-40B4-BE49-F238E27FC236}">
                <a16:creationId xmlns="" xmlns:a16="http://schemas.microsoft.com/office/drawing/2014/main" id="{B06D5AB3-85F3-6041-8CF2-938E10DAFE64}"/>
              </a:ext>
            </a:extLst>
          </p:cNvPr>
          <p:cNvSpPr>
            <a:spLocks noGrp="1"/>
          </p:cNvSpPr>
          <p:nvPr>
            <p:ph sz="quarter" idx="10" hasCustomPrompt="1"/>
          </p:nvPr>
        </p:nvSpPr>
        <p:spPr>
          <a:xfrm>
            <a:off x="252000" y="2828006"/>
            <a:ext cx="4238624" cy="860073"/>
          </a:xfrm>
          <a:prstGeom prst="rect">
            <a:avLst/>
          </a:prstGeom>
        </p:spPr>
        <p:txBody>
          <a:bodyPr lIns="0" tIns="0" rIns="0" bIns="0"/>
          <a:lstStyle>
            <a:lvl1pPr marL="0" indent="0">
              <a:lnSpc>
                <a:spcPct val="100000"/>
              </a:lnSpc>
              <a:spcBef>
                <a:spcPts val="600"/>
              </a:spcBef>
              <a:buNone/>
              <a:defRPr sz="1400"/>
            </a:lvl1pPr>
          </a:lstStyle>
          <a:p>
            <a:r>
              <a:rPr lang="es-ES" dirty="0"/>
              <a:t>Editar el subtitulo 
</a:t>
            </a:r>
          </a:p>
        </p:txBody>
      </p:sp>
      <p:sp>
        <p:nvSpPr>
          <p:cNvPr id="8" name="Title Placeholder 1">
            <a:extLst>
              <a:ext uri="{FF2B5EF4-FFF2-40B4-BE49-F238E27FC236}">
                <a16:creationId xmlns="" xmlns:a16="http://schemas.microsoft.com/office/drawing/2014/main" id="{7EA230A8-2396-C04E-BA7D-6A765043E110}"/>
              </a:ext>
            </a:extLst>
          </p:cNvPr>
          <p:cNvSpPr>
            <a:spLocks noGrp="1"/>
          </p:cNvSpPr>
          <p:nvPr>
            <p:ph type="title" hasCustomPrompt="1"/>
          </p:nvPr>
        </p:nvSpPr>
        <p:spPr>
          <a:xfrm>
            <a:off x="252000" y="1194688"/>
            <a:ext cx="5665375" cy="1236256"/>
          </a:xfrm>
          <a:prstGeom prst="rect">
            <a:avLst/>
          </a:prstGeom>
        </p:spPr>
        <p:txBody>
          <a:bodyPr vert="horz" lIns="0" tIns="0" rIns="0" bIns="0" rtlCol="0" anchor="t">
            <a:noAutofit/>
          </a:bodyPr>
          <a:lstStyle>
            <a:lvl1pPr>
              <a:defRPr sz="3200">
                <a:solidFill>
                  <a:schemeClr val="tx1"/>
                </a:solidFill>
              </a:defRPr>
            </a:lvl1pPr>
          </a:lstStyle>
          <a:p>
            <a:r>
              <a:rPr lang="es-ES" dirty="0"/>
              <a:t>Haga clic para título separata de nivel 2</a:t>
            </a:r>
            <a:endParaRPr lang="en-US" dirty="0"/>
          </a:p>
        </p:txBody>
      </p:sp>
      <p:sp>
        <p:nvSpPr>
          <p:cNvPr id="12" name="Slide Number Placeholder 5">
            <a:extLst>
              <a:ext uri="{FF2B5EF4-FFF2-40B4-BE49-F238E27FC236}">
                <a16:creationId xmlns="" xmlns:a16="http://schemas.microsoft.com/office/drawing/2014/main" id="{010F3A02-B7CA-9E42-855B-3F51A0093AEE}"/>
              </a:ext>
            </a:extLst>
          </p:cNvPr>
          <p:cNvSpPr txBox="1">
            <a:spLocks/>
          </p:cNvSpPr>
          <p:nvPr userDrawn="1"/>
        </p:nvSpPr>
        <p:spPr>
          <a:xfrm>
            <a:off x="8604448" y="4876006"/>
            <a:ext cx="287140" cy="242765"/>
          </a:xfrm>
          <a:prstGeom prst="rect">
            <a:avLst/>
          </a:prstGeom>
        </p:spPr>
        <p:txBody>
          <a:bodyPr vert="horz" lIns="0" tIns="0" rIns="0" bIns="0" rtlCol="0" anchor="ctr"/>
          <a:lstStyle>
            <a:defPPr>
              <a:defRPr lang="es-ES"/>
            </a:defPPr>
            <a:lvl1pPr marL="0" algn="l" defTabSz="685800" rtl="0" eaLnBrk="1" latinLnBrk="0" hangingPunct="1">
              <a:defRPr sz="800" kern="1200">
                <a:solidFill>
                  <a:schemeClr val="bg1"/>
                </a:solidFill>
                <a:latin typeface="Soho Gothic Pro" panose="020B0503030504020204" pitchFamily="34" charset="77"/>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r"/>
            <a:fld id="{A5078871-D93F-4D40-B540-DC74CFDF655C}" type="slidenum">
              <a:rPr lang="es-ES" sz="800" smtClean="0">
                <a:solidFill>
                  <a:schemeClr val="bg1"/>
                </a:solidFill>
              </a:rPr>
              <a:pPr algn="r"/>
              <a:t>‹Nº›</a:t>
            </a:fld>
            <a:endParaRPr lang="es-ES" sz="800" dirty="0">
              <a:solidFill>
                <a:schemeClr val="bg1"/>
              </a:solidFill>
            </a:endParaRPr>
          </a:p>
        </p:txBody>
      </p:sp>
      <p:pic>
        <p:nvPicPr>
          <p:cNvPr id="14" name="Imagen 13"/>
          <p:cNvPicPr>
            <a:picLocks noChangeAspect="1"/>
          </p:cNvPicPr>
          <p:nvPr userDrawn="1"/>
        </p:nvPicPr>
        <p:blipFill>
          <a:blip r:embed="rId2">
            <a:lum bright="100000" contrast="-70000"/>
          </a:blip>
          <a:stretch>
            <a:fillRect/>
          </a:stretch>
        </p:blipFill>
        <p:spPr>
          <a:xfrm>
            <a:off x="6665441" y="4905400"/>
            <a:ext cx="858887" cy="186630"/>
          </a:xfrm>
          <a:prstGeom prst="rect">
            <a:avLst/>
          </a:prstGeom>
        </p:spPr>
      </p:pic>
      <p:sp>
        <p:nvSpPr>
          <p:cNvPr id="9" name="Freeform 5">
            <a:extLst>
              <a:ext uri="{FF2B5EF4-FFF2-40B4-BE49-F238E27FC236}">
                <a16:creationId xmlns="" xmlns:a16="http://schemas.microsoft.com/office/drawing/2014/main" id="{760C3CE1-1E28-6546-9D6D-A09B9CDA1994}"/>
              </a:ext>
            </a:extLst>
          </p:cNvPr>
          <p:cNvSpPr>
            <a:spLocks noEditPoints="1"/>
          </p:cNvSpPr>
          <p:nvPr userDrawn="1"/>
        </p:nvSpPr>
        <p:spPr bwMode="auto">
          <a:xfrm>
            <a:off x="252000" y="4879562"/>
            <a:ext cx="643638" cy="128556"/>
          </a:xfrm>
          <a:custGeom>
            <a:avLst/>
            <a:gdLst>
              <a:gd name="T0" fmla="*/ 1051 w 1701"/>
              <a:gd name="T1" fmla="*/ 298 h 337"/>
              <a:gd name="T2" fmla="*/ 967 w 1701"/>
              <a:gd name="T3" fmla="*/ 337 h 337"/>
              <a:gd name="T4" fmla="*/ 877 w 1701"/>
              <a:gd name="T5" fmla="*/ 262 h 337"/>
              <a:gd name="T6" fmla="*/ 906 w 1701"/>
              <a:gd name="T7" fmla="*/ 285 h 337"/>
              <a:gd name="T8" fmla="*/ 991 w 1701"/>
              <a:gd name="T9" fmla="*/ 309 h 337"/>
              <a:gd name="T10" fmla="*/ 1033 w 1701"/>
              <a:gd name="T11" fmla="*/ 263 h 337"/>
              <a:gd name="T12" fmla="*/ 926 w 1701"/>
              <a:gd name="T13" fmla="*/ 200 h 337"/>
              <a:gd name="T14" fmla="*/ 888 w 1701"/>
              <a:gd name="T15" fmla="*/ 112 h 337"/>
              <a:gd name="T16" fmla="*/ 967 w 1701"/>
              <a:gd name="T17" fmla="*/ 75 h 337"/>
              <a:gd name="T18" fmla="*/ 1056 w 1701"/>
              <a:gd name="T19" fmla="*/ 149 h 337"/>
              <a:gd name="T20" fmla="*/ 1013 w 1701"/>
              <a:gd name="T21" fmla="*/ 112 h 337"/>
              <a:gd name="T22" fmla="*/ 925 w 1701"/>
              <a:gd name="T23" fmla="*/ 108 h 337"/>
              <a:gd name="T24" fmla="*/ 913 w 1701"/>
              <a:gd name="T25" fmla="*/ 163 h 337"/>
              <a:gd name="T26" fmla="*/ 1046 w 1701"/>
              <a:gd name="T27" fmla="*/ 222 h 337"/>
              <a:gd name="T28" fmla="*/ 680 w 1701"/>
              <a:gd name="T29" fmla="*/ 86 h 337"/>
              <a:gd name="T30" fmla="*/ 656 w 1701"/>
              <a:gd name="T31" fmla="*/ 103 h 337"/>
              <a:gd name="T32" fmla="*/ 656 w 1701"/>
              <a:gd name="T33" fmla="*/ 103 h 337"/>
              <a:gd name="T34" fmla="*/ 632 w 1701"/>
              <a:gd name="T35" fmla="*/ 335 h 337"/>
              <a:gd name="T36" fmla="*/ 661 w 1701"/>
              <a:gd name="T37" fmla="*/ 137 h 337"/>
              <a:gd name="T38" fmla="*/ 722 w 1701"/>
              <a:gd name="T39" fmla="*/ 100 h 337"/>
              <a:gd name="T40" fmla="*/ 783 w 1701"/>
              <a:gd name="T41" fmla="*/ 140 h 337"/>
              <a:gd name="T42" fmla="*/ 810 w 1701"/>
              <a:gd name="T43" fmla="*/ 335 h 337"/>
              <a:gd name="T44" fmla="*/ 722 w 1701"/>
              <a:gd name="T45" fmla="*/ 75 h 337"/>
              <a:gd name="T46" fmla="*/ 1692 w 1701"/>
              <a:gd name="T47" fmla="*/ 298 h 337"/>
              <a:gd name="T48" fmla="*/ 1607 w 1701"/>
              <a:gd name="T49" fmla="*/ 256 h 337"/>
              <a:gd name="T50" fmla="*/ 1686 w 1701"/>
              <a:gd name="T51" fmla="*/ 101 h 337"/>
              <a:gd name="T52" fmla="*/ 1607 w 1701"/>
              <a:gd name="T53" fmla="*/ 78 h 337"/>
              <a:gd name="T54" fmla="*/ 1583 w 1701"/>
              <a:gd name="T55" fmla="*/ 257 h 337"/>
              <a:gd name="T56" fmla="*/ 248 w 1701"/>
              <a:gd name="T57" fmla="*/ 75 h 337"/>
              <a:gd name="T58" fmla="*/ 181 w 1701"/>
              <a:gd name="T59" fmla="*/ 98 h 337"/>
              <a:gd name="T60" fmla="*/ 92 w 1701"/>
              <a:gd name="T61" fmla="*/ 75 h 337"/>
              <a:gd name="T62" fmla="*/ 0 w 1701"/>
              <a:gd name="T63" fmla="*/ 164 h 337"/>
              <a:gd name="T64" fmla="*/ 25 w 1701"/>
              <a:gd name="T65" fmla="*/ 164 h 337"/>
              <a:gd name="T66" fmla="*/ 57 w 1701"/>
              <a:gd name="T67" fmla="*/ 106 h 337"/>
              <a:gd name="T68" fmla="*/ 124 w 1701"/>
              <a:gd name="T69" fmla="*/ 106 h 337"/>
              <a:gd name="T70" fmla="*/ 156 w 1701"/>
              <a:gd name="T71" fmla="*/ 164 h 337"/>
              <a:gd name="T72" fmla="*/ 182 w 1701"/>
              <a:gd name="T73" fmla="*/ 164 h 337"/>
              <a:gd name="T74" fmla="*/ 214 w 1701"/>
              <a:gd name="T75" fmla="*/ 106 h 337"/>
              <a:gd name="T76" fmla="*/ 281 w 1701"/>
              <a:gd name="T77" fmla="*/ 106 h 337"/>
              <a:gd name="T78" fmla="*/ 313 w 1701"/>
              <a:gd name="T79" fmla="*/ 164 h 337"/>
              <a:gd name="T80" fmla="*/ 338 w 1701"/>
              <a:gd name="T81" fmla="*/ 164 h 337"/>
              <a:gd name="T82" fmla="*/ 1522 w 1701"/>
              <a:gd name="T83" fmla="*/ 334 h 337"/>
              <a:gd name="T84" fmla="*/ 1522 w 1701"/>
              <a:gd name="T85" fmla="*/ 311 h 337"/>
              <a:gd name="T86" fmla="*/ 1381 w 1701"/>
              <a:gd name="T87" fmla="*/ 78 h 337"/>
              <a:gd name="T88" fmla="*/ 1381 w 1701"/>
              <a:gd name="T89" fmla="*/ 101 h 337"/>
              <a:gd name="T90" fmla="*/ 1381 w 1701"/>
              <a:gd name="T91" fmla="*/ 311 h 337"/>
              <a:gd name="T92" fmla="*/ 1381 w 1701"/>
              <a:gd name="T93" fmla="*/ 334 h 337"/>
              <a:gd name="T94" fmla="*/ 415 w 1701"/>
              <a:gd name="T95" fmla="*/ 78 h 337"/>
              <a:gd name="T96" fmla="*/ 415 w 1701"/>
              <a:gd name="T97" fmla="*/ 101 h 337"/>
              <a:gd name="T98" fmla="*/ 412 w 1701"/>
              <a:gd name="T99" fmla="*/ 311 h 337"/>
              <a:gd name="T100" fmla="*/ 556 w 1701"/>
              <a:gd name="T101" fmla="*/ 311 h 337"/>
              <a:gd name="T102" fmla="*/ 1297 w 1701"/>
              <a:gd name="T103" fmla="*/ 126 h 337"/>
              <a:gd name="T104" fmla="*/ 1288 w 1701"/>
              <a:gd name="T105" fmla="*/ 334 h 337"/>
              <a:gd name="T106" fmla="*/ 1280 w 1701"/>
              <a:gd name="T107" fmla="*/ 313 h 337"/>
              <a:gd name="T108" fmla="*/ 1148 w 1701"/>
              <a:gd name="T109" fmla="*/ 314 h 337"/>
              <a:gd name="T110" fmla="*/ 1130 w 1701"/>
              <a:gd name="T111" fmla="*/ 126 h 337"/>
              <a:gd name="T112" fmla="*/ 1250 w 1701"/>
              <a:gd name="T113" fmla="*/ 81 h 337"/>
              <a:gd name="T114" fmla="*/ 1278 w 1701"/>
              <a:gd name="T115" fmla="*/ 162 h 337"/>
              <a:gd name="T116" fmla="*/ 1166 w 1701"/>
              <a:gd name="T117" fmla="*/ 116 h 337"/>
              <a:gd name="T118" fmla="*/ 1152 w 1701"/>
              <a:gd name="T119" fmla="*/ 271 h 337"/>
              <a:gd name="T120" fmla="*/ 1214 w 1701"/>
              <a:gd name="T121" fmla="*/ 312 h 337"/>
              <a:gd name="T122" fmla="*/ 1275 w 1701"/>
              <a:gd name="T123" fmla="*/ 271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01" h="337">
                <a:moveTo>
                  <a:pt x="1046" y="222"/>
                </a:moveTo>
                <a:cubicBezTo>
                  <a:pt x="1054" y="233"/>
                  <a:pt x="1058" y="247"/>
                  <a:pt x="1058" y="263"/>
                </a:cubicBezTo>
                <a:cubicBezTo>
                  <a:pt x="1058" y="276"/>
                  <a:pt x="1056" y="288"/>
                  <a:pt x="1051" y="298"/>
                </a:cubicBezTo>
                <a:cubicBezTo>
                  <a:pt x="1046" y="307"/>
                  <a:pt x="1039" y="315"/>
                  <a:pt x="1031" y="321"/>
                </a:cubicBezTo>
                <a:cubicBezTo>
                  <a:pt x="1022" y="327"/>
                  <a:pt x="1013" y="331"/>
                  <a:pt x="1001" y="333"/>
                </a:cubicBezTo>
                <a:cubicBezTo>
                  <a:pt x="991" y="335"/>
                  <a:pt x="979" y="337"/>
                  <a:pt x="967" y="337"/>
                </a:cubicBezTo>
                <a:cubicBezTo>
                  <a:pt x="940" y="337"/>
                  <a:pt x="919" y="331"/>
                  <a:pt x="902" y="319"/>
                </a:cubicBezTo>
                <a:cubicBezTo>
                  <a:pt x="886" y="306"/>
                  <a:pt x="877" y="288"/>
                  <a:pt x="876" y="263"/>
                </a:cubicBezTo>
                <a:cubicBezTo>
                  <a:pt x="876" y="263"/>
                  <a:pt x="877" y="262"/>
                  <a:pt x="877" y="262"/>
                </a:cubicBezTo>
                <a:cubicBezTo>
                  <a:pt x="901" y="262"/>
                  <a:pt x="901" y="262"/>
                  <a:pt x="901" y="262"/>
                </a:cubicBezTo>
                <a:cubicBezTo>
                  <a:pt x="901" y="262"/>
                  <a:pt x="902" y="263"/>
                  <a:pt x="902" y="263"/>
                </a:cubicBezTo>
                <a:cubicBezTo>
                  <a:pt x="902" y="272"/>
                  <a:pt x="903" y="280"/>
                  <a:pt x="906" y="285"/>
                </a:cubicBezTo>
                <a:cubicBezTo>
                  <a:pt x="910" y="291"/>
                  <a:pt x="914" y="296"/>
                  <a:pt x="920" y="300"/>
                </a:cubicBezTo>
                <a:cubicBezTo>
                  <a:pt x="926" y="303"/>
                  <a:pt x="932" y="306"/>
                  <a:pt x="940" y="308"/>
                </a:cubicBezTo>
                <a:cubicBezTo>
                  <a:pt x="954" y="311"/>
                  <a:pt x="970" y="311"/>
                  <a:pt x="991" y="309"/>
                </a:cubicBezTo>
                <a:cubicBezTo>
                  <a:pt x="998" y="308"/>
                  <a:pt x="1005" y="306"/>
                  <a:pt x="1012" y="303"/>
                </a:cubicBezTo>
                <a:cubicBezTo>
                  <a:pt x="1018" y="299"/>
                  <a:pt x="1023" y="295"/>
                  <a:pt x="1027" y="288"/>
                </a:cubicBezTo>
                <a:cubicBezTo>
                  <a:pt x="1031" y="282"/>
                  <a:pt x="1033" y="274"/>
                  <a:pt x="1033" y="263"/>
                </a:cubicBezTo>
                <a:cubicBezTo>
                  <a:pt x="1033" y="254"/>
                  <a:pt x="1031" y="246"/>
                  <a:pt x="1026" y="238"/>
                </a:cubicBezTo>
                <a:cubicBezTo>
                  <a:pt x="1021" y="231"/>
                  <a:pt x="1013" y="226"/>
                  <a:pt x="1003" y="223"/>
                </a:cubicBezTo>
                <a:cubicBezTo>
                  <a:pt x="926" y="200"/>
                  <a:pt x="926" y="200"/>
                  <a:pt x="926" y="200"/>
                </a:cubicBezTo>
                <a:cubicBezTo>
                  <a:pt x="911" y="196"/>
                  <a:pt x="901" y="190"/>
                  <a:pt x="893" y="180"/>
                </a:cubicBezTo>
                <a:cubicBezTo>
                  <a:pt x="885" y="170"/>
                  <a:pt x="881" y="158"/>
                  <a:pt x="881" y="144"/>
                </a:cubicBezTo>
                <a:cubicBezTo>
                  <a:pt x="881" y="131"/>
                  <a:pt x="884" y="121"/>
                  <a:pt x="888" y="112"/>
                </a:cubicBezTo>
                <a:cubicBezTo>
                  <a:pt x="893" y="103"/>
                  <a:pt x="899" y="96"/>
                  <a:pt x="907" y="90"/>
                </a:cubicBezTo>
                <a:cubicBezTo>
                  <a:pt x="915" y="85"/>
                  <a:pt x="924" y="81"/>
                  <a:pt x="934" y="78"/>
                </a:cubicBezTo>
                <a:cubicBezTo>
                  <a:pt x="945" y="76"/>
                  <a:pt x="955" y="75"/>
                  <a:pt x="967" y="75"/>
                </a:cubicBezTo>
                <a:cubicBezTo>
                  <a:pt x="993" y="75"/>
                  <a:pt x="1014" y="81"/>
                  <a:pt x="1030" y="93"/>
                </a:cubicBezTo>
                <a:cubicBezTo>
                  <a:pt x="1047" y="105"/>
                  <a:pt x="1055" y="124"/>
                  <a:pt x="1056" y="148"/>
                </a:cubicBezTo>
                <a:cubicBezTo>
                  <a:pt x="1056" y="148"/>
                  <a:pt x="1056" y="149"/>
                  <a:pt x="1056" y="149"/>
                </a:cubicBezTo>
                <a:cubicBezTo>
                  <a:pt x="1032" y="149"/>
                  <a:pt x="1032" y="149"/>
                  <a:pt x="1032" y="149"/>
                </a:cubicBezTo>
                <a:cubicBezTo>
                  <a:pt x="1032" y="149"/>
                  <a:pt x="1032" y="148"/>
                  <a:pt x="1032" y="148"/>
                </a:cubicBezTo>
                <a:cubicBezTo>
                  <a:pt x="1031" y="131"/>
                  <a:pt x="1025" y="119"/>
                  <a:pt x="1013" y="112"/>
                </a:cubicBezTo>
                <a:cubicBezTo>
                  <a:pt x="1002" y="104"/>
                  <a:pt x="986" y="100"/>
                  <a:pt x="966" y="100"/>
                </a:cubicBezTo>
                <a:cubicBezTo>
                  <a:pt x="958" y="100"/>
                  <a:pt x="951" y="100"/>
                  <a:pt x="944" y="102"/>
                </a:cubicBezTo>
                <a:cubicBezTo>
                  <a:pt x="937" y="103"/>
                  <a:pt x="931" y="105"/>
                  <a:pt x="925" y="108"/>
                </a:cubicBezTo>
                <a:cubicBezTo>
                  <a:pt x="919" y="111"/>
                  <a:pt x="915" y="115"/>
                  <a:pt x="911" y="121"/>
                </a:cubicBezTo>
                <a:cubicBezTo>
                  <a:pt x="908" y="127"/>
                  <a:pt x="906" y="134"/>
                  <a:pt x="906" y="144"/>
                </a:cubicBezTo>
                <a:cubicBezTo>
                  <a:pt x="906" y="151"/>
                  <a:pt x="908" y="157"/>
                  <a:pt x="913" y="163"/>
                </a:cubicBezTo>
                <a:cubicBezTo>
                  <a:pt x="917" y="170"/>
                  <a:pt x="924" y="174"/>
                  <a:pt x="934" y="177"/>
                </a:cubicBezTo>
                <a:cubicBezTo>
                  <a:pt x="1011" y="199"/>
                  <a:pt x="1011" y="199"/>
                  <a:pt x="1011" y="199"/>
                </a:cubicBezTo>
                <a:cubicBezTo>
                  <a:pt x="1026" y="204"/>
                  <a:pt x="1038" y="211"/>
                  <a:pt x="1046" y="222"/>
                </a:cubicBezTo>
                <a:close/>
                <a:moveTo>
                  <a:pt x="722" y="75"/>
                </a:moveTo>
                <a:cubicBezTo>
                  <a:pt x="715" y="75"/>
                  <a:pt x="708" y="76"/>
                  <a:pt x="701" y="78"/>
                </a:cubicBezTo>
                <a:cubicBezTo>
                  <a:pt x="694" y="79"/>
                  <a:pt x="687" y="82"/>
                  <a:pt x="680" y="86"/>
                </a:cubicBezTo>
                <a:cubicBezTo>
                  <a:pt x="673" y="89"/>
                  <a:pt x="667" y="93"/>
                  <a:pt x="662" y="98"/>
                </a:cubicBezTo>
                <a:cubicBezTo>
                  <a:pt x="660" y="100"/>
                  <a:pt x="658" y="101"/>
                  <a:pt x="656" y="103"/>
                </a:cubicBezTo>
                <a:cubicBezTo>
                  <a:pt x="656" y="103"/>
                  <a:pt x="656" y="103"/>
                  <a:pt x="656" y="103"/>
                </a:cubicBezTo>
                <a:cubicBezTo>
                  <a:pt x="656" y="103"/>
                  <a:pt x="656" y="103"/>
                  <a:pt x="656" y="103"/>
                </a:cubicBezTo>
                <a:cubicBezTo>
                  <a:pt x="656" y="103"/>
                  <a:pt x="656" y="103"/>
                  <a:pt x="656" y="103"/>
                </a:cubicBezTo>
                <a:cubicBezTo>
                  <a:pt x="656" y="103"/>
                  <a:pt x="656" y="103"/>
                  <a:pt x="656" y="103"/>
                </a:cubicBezTo>
                <a:cubicBezTo>
                  <a:pt x="643" y="78"/>
                  <a:pt x="643" y="78"/>
                  <a:pt x="643" y="78"/>
                </a:cubicBezTo>
                <a:cubicBezTo>
                  <a:pt x="632" y="78"/>
                  <a:pt x="632" y="78"/>
                  <a:pt x="632" y="78"/>
                </a:cubicBezTo>
                <a:cubicBezTo>
                  <a:pt x="632" y="335"/>
                  <a:pt x="632" y="335"/>
                  <a:pt x="632" y="335"/>
                </a:cubicBezTo>
                <a:cubicBezTo>
                  <a:pt x="656" y="335"/>
                  <a:pt x="656" y="335"/>
                  <a:pt x="656" y="335"/>
                </a:cubicBezTo>
                <a:cubicBezTo>
                  <a:pt x="656" y="162"/>
                  <a:pt x="656" y="162"/>
                  <a:pt x="656" y="162"/>
                </a:cubicBezTo>
                <a:cubicBezTo>
                  <a:pt x="656" y="152"/>
                  <a:pt x="658" y="144"/>
                  <a:pt x="661" y="137"/>
                </a:cubicBezTo>
                <a:cubicBezTo>
                  <a:pt x="664" y="129"/>
                  <a:pt x="669" y="122"/>
                  <a:pt x="674" y="117"/>
                </a:cubicBezTo>
                <a:cubicBezTo>
                  <a:pt x="680" y="112"/>
                  <a:pt x="687" y="108"/>
                  <a:pt x="695" y="105"/>
                </a:cubicBezTo>
                <a:cubicBezTo>
                  <a:pt x="703" y="102"/>
                  <a:pt x="712" y="100"/>
                  <a:pt x="722" y="100"/>
                </a:cubicBezTo>
                <a:cubicBezTo>
                  <a:pt x="735" y="100"/>
                  <a:pt x="745" y="102"/>
                  <a:pt x="754" y="106"/>
                </a:cubicBezTo>
                <a:cubicBezTo>
                  <a:pt x="762" y="110"/>
                  <a:pt x="769" y="115"/>
                  <a:pt x="773" y="120"/>
                </a:cubicBezTo>
                <a:cubicBezTo>
                  <a:pt x="778" y="126"/>
                  <a:pt x="781" y="133"/>
                  <a:pt x="783" y="140"/>
                </a:cubicBezTo>
                <a:cubicBezTo>
                  <a:pt x="785" y="149"/>
                  <a:pt x="786" y="156"/>
                  <a:pt x="786" y="163"/>
                </a:cubicBezTo>
                <a:cubicBezTo>
                  <a:pt x="786" y="335"/>
                  <a:pt x="786" y="335"/>
                  <a:pt x="786" y="335"/>
                </a:cubicBezTo>
                <a:cubicBezTo>
                  <a:pt x="810" y="335"/>
                  <a:pt x="810" y="335"/>
                  <a:pt x="810" y="335"/>
                </a:cubicBezTo>
                <a:cubicBezTo>
                  <a:pt x="810" y="163"/>
                  <a:pt x="810" y="163"/>
                  <a:pt x="810" y="163"/>
                </a:cubicBezTo>
                <a:cubicBezTo>
                  <a:pt x="810" y="135"/>
                  <a:pt x="802" y="113"/>
                  <a:pt x="787" y="98"/>
                </a:cubicBezTo>
                <a:cubicBezTo>
                  <a:pt x="771" y="83"/>
                  <a:pt x="749" y="75"/>
                  <a:pt x="722" y="75"/>
                </a:cubicBezTo>
                <a:close/>
                <a:moveTo>
                  <a:pt x="1650" y="337"/>
                </a:moveTo>
                <a:cubicBezTo>
                  <a:pt x="1672" y="337"/>
                  <a:pt x="1689" y="331"/>
                  <a:pt x="1701" y="321"/>
                </a:cubicBezTo>
                <a:cubicBezTo>
                  <a:pt x="1692" y="298"/>
                  <a:pt x="1692" y="298"/>
                  <a:pt x="1692" y="298"/>
                </a:cubicBezTo>
                <a:cubicBezTo>
                  <a:pt x="1683" y="306"/>
                  <a:pt x="1670" y="313"/>
                  <a:pt x="1650" y="313"/>
                </a:cubicBezTo>
                <a:cubicBezTo>
                  <a:pt x="1636" y="313"/>
                  <a:pt x="1625" y="308"/>
                  <a:pt x="1618" y="300"/>
                </a:cubicBezTo>
                <a:cubicBezTo>
                  <a:pt x="1611" y="291"/>
                  <a:pt x="1607" y="277"/>
                  <a:pt x="1607" y="256"/>
                </a:cubicBezTo>
                <a:cubicBezTo>
                  <a:pt x="1607" y="101"/>
                  <a:pt x="1607" y="101"/>
                  <a:pt x="1607" y="101"/>
                </a:cubicBezTo>
                <a:cubicBezTo>
                  <a:pt x="1685" y="101"/>
                  <a:pt x="1685" y="101"/>
                  <a:pt x="1685" y="101"/>
                </a:cubicBezTo>
                <a:cubicBezTo>
                  <a:pt x="1686" y="101"/>
                  <a:pt x="1686" y="101"/>
                  <a:pt x="1686" y="101"/>
                </a:cubicBezTo>
                <a:cubicBezTo>
                  <a:pt x="1686" y="78"/>
                  <a:pt x="1686" y="78"/>
                  <a:pt x="1686" y="78"/>
                </a:cubicBezTo>
                <a:cubicBezTo>
                  <a:pt x="1686" y="78"/>
                  <a:pt x="1686" y="78"/>
                  <a:pt x="1685" y="78"/>
                </a:cubicBezTo>
                <a:cubicBezTo>
                  <a:pt x="1607" y="78"/>
                  <a:pt x="1607" y="78"/>
                  <a:pt x="1607" y="78"/>
                </a:cubicBezTo>
                <a:cubicBezTo>
                  <a:pt x="1607" y="0"/>
                  <a:pt x="1607" y="0"/>
                  <a:pt x="1607" y="0"/>
                </a:cubicBezTo>
                <a:cubicBezTo>
                  <a:pt x="1583" y="0"/>
                  <a:pt x="1583" y="0"/>
                  <a:pt x="1583" y="0"/>
                </a:cubicBezTo>
                <a:cubicBezTo>
                  <a:pt x="1583" y="257"/>
                  <a:pt x="1583" y="257"/>
                  <a:pt x="1583" y="257"/>
                </a:cubicBezTo>
                <a:cubicBezTo>
                  <a:pt x="1583" y="284"/>
                  <a:pt x="1589" y="304"/>
                  <a:pt x="1600" y="317"/>
                </a:cubicBezTo>
                <a:cubicBezTo>
                  <a:pt x="1612" y="330"/>
                  <a:pt x="1629" y="337"/>
                  <a:pt x="1650" y="337"/>
                </a:cubicBezTo>
                <a:close/>
                <a:moveTo>
                  <a:pt x="248" y="75"/>
                </a:moveTo>
                <a:cubicBezTo>
                  <a:pt x="248" y="75"/>
                  <a:pt x="248" y="75"/>
                  <a:pt x="248" y="75"/>
                </a:cubicBezTo>
                <a:cubicBezTo>
                  <a:pt x="247" y="75"/>
                  <a:pt x="247" y="75"/>
                  <a:pt x="247" y="75"/>
                </a:cubicBezTo>
                <a:cubicBezTo>
                  <a:pt x="219" y="75"/>
                  <a:pt x="197" y="83"/>
                  <a:pt x="181" y="98"/>
                </a:cubicBezTo>
                <a:cubicBezTo>
                  <a:pt x="176" y="103"/>
                  <a:pt x="172" y="108"/>
                  <a:pt x="169" y="114"/>
                </a:cubicBezTo>
                <a:cubicBezTo>
                  <a:pt x="166" y="108"/>
                  <a:pt x="162" y="103"/>
                  <a:pt x="157" y="98"/>
                </a:cubicBezTo>
                <a:cubicBezTo>
                  <a:pt x="141" y="83"/>
                  <a:pt x="120" y="75"/>
                  <a:pt x="92" y="75"/>
                </a:cubicBezTo>
                <a:cubicBezTo>
                  <a:pt x="90" y="75"/>
                  <a:pt x="90" y="75"/>
                  <a:pt x="90" y="75"/>
                </a:cubicBezTo>
                <a:cubicBezTo>
                  <a:pt x="62" y="75"/>
                  <a:pt x="40" y="83"/>
                  <a:pt x="24" y="98"/>
                </a:cubicBezTo>
                <a:cubicBezTo>
                  <a:pt x="8" y="114"/>
                  <a:pt x="0" y="136"/>
                  <a:pt x="0" y="164"/>
                </a:cubicBezTo>
                <a:cubicBezTo>
                  <a:pt x="0" y="335"/>
                  <a:pt x="0" y="335"/>
                  <a:pt x="0" y="335"/>
                </a:cubicBezTo>
                <a:cubicBezTo>
                  <a:pt x="25" y="335"/>
                  <a:pt x="25" y="335"/>
                  <a:pt x="25" y="335"/>
                </a:cubicBezTo>
                <a:cubicBezTo>
                  <a:pt x="25" y="164"/>
                  <a:pt x="25" y="164"/>
                  <a:pt x="25" y="164"/>
                </a:cubicBezTo>
                <a:cubicBezTo>
                  <a:pt x="25" y="156"/>
                  <a:pt x="26" y="149"/>
                  <a:pt x="27" y="141"/>
                </a:cubicBezTo>
                <a:cubicBezTo>
                  <a:pt x="29" y="134"/>
                  <a:pt x="33" y="127"/>
                  <a:pt x="37" y="121"/>
                </a:cubicBezTo>
                <a:cubicBezTo>
                  <a:pt x="42" y="115"/>
                  <a:pt x="49" y="110"/>
                  <a:pt x="57" y="106"/>
                </a:cubicBezTo>
                <a:cubicBezTo>
                  <a:pt x="65" y="102"/>
                  <a:pt x="76" y="100"/>
                  <a:pt x="89" y="100"/>
                </a:cubicBezTo>
                <a:cubicBezTo>
                  <a:pt x="89" y="100"/>
                  <a:pt x="90" y="100"/>
                  <a:pt x="91" y="100"/>
                </a:cubicBezTo>
                <a:cubicBezTo>
                  <a:pt x="104" y="100"/>
                  <a:pt x="115" y="102"/>
                  <a:pt x="124" y="106"/>
                </a:cubicBezTo>
                <a:cubicBezTo>
                  <a:pt x="132" y="110"/>
                  <a:pt x="139" y="115"/>
                  <a:pt x="143" y="121"/>
                </a:cubicBezTo>
                <a:cubicBezTo>
                  <a:pt x="148" y="127"/>
                  <a:pt x="151" y="133"/>
                  <a:pt x="153" y="141"/>
                </a:cubicBezTo>
                <a:cubicBezTo>
                  <a:pt x="155" y="149"/>
                  <a:pt x="156" y="157"/>
                  <a:pt x="156" y="164"/>
                </a:cubicBezTo>
                <a:cubicBezTo>
                  <a:pt x="156" y="335"/>
                  <a:pt x="156" y="335"/>
                  <a:pt x="156" y="335"/>
                </a:cubicBezTo>
                <a:cubicBezTo>
                  <a:pt x="182" y="335"/>
                  <a:pt x="182" y="335"/>
                  <a:pt x="182" y="335"/>
                </a:cubicBezTo>
                <a:cubicBezTo>
                  <a:pt x="182" y="164"/>
                  <a:pt x="182" y="164"/>
                  <a:pt x="182" y="164"/>
                </a:cubicBezTo>
                <a:cubicBezTo>
                  <a:pt x="182" y="157"/>
                  <a:pt x="183" y="149"/>
                  <a:pt x="185" y="141"/>
                </a:cubicBezTo>
                <a:cubicBezTo>
                  <a:pt x="186" y="134"/>
                  <a:pt x="190" y="127"/>
                  <a:pt x="194" y="121"/>
                </a:cubicBezTo>
                <a:cubicBezTo>
                  <a:pt x="199" y="115"/>
                  <a:pt x="206" y="110"/>
                  <a:pt x="214" y="106"/>
                </a:cubicBezTo>
                <a:cubicBezTo>
                  <a:pt x="222" y="102"/>
                  <a:pt x="233" y="100"/>
                  <a:pt x="246" y="100"/>
                </a:cubicBezTo>
                <a:cubicBezTo>
                  <a:pt x="247" y="100"/>
                  <a:pt x="247" y="100"/>
                  <a:pt x="248" y="100"/>
                </a:cubicBezTo>
                <a:cubicBezTo>
                  <a:pt x="262" y="100"/>
                  <a:pt x="273" y="102"/>
                  <a:pt x="281" y="106"/>
                </a:cubicBezTo>
                <a:cubicBezTo>
                  <a:pt x="289" y="110"/>
                  <a:pt x="296" y="115"/>
                  <a:pt x="301" y="121"/>
                </a:cubicBezTo>
                <a:cubicBezTo>
                  <a:pt x="305" y="127"/>
                  <a:pt x="309" y="134"/>
                  <a:pt x="311" y="141"/>
                </a:cubicBezTo>
                <a:cubicBezTo>
                  <a:pt x="312" y="149"/>
                  <a:pt x="313" y="157"/>
                  <a:pt x="313" y="164"/>
                </a:cubicBezTo>
                <a:cubicBezTo>
                  <a:pt x="313" y="335"/>
                  <a:pt x="313" y="335"/>
                  <a:pt x="313" y="335"/>
                </a:cubicBezTo>
                <a:cubicBezTo>
                  <a:pt x="338" y="335"/>
                  <a:pt x="338" y="335"/>
                  <a:pt x="338" y="335"/>
                </a:cubicBezTo>
                <a:cubicBezTo>
                  <a:pt x="338" y="164"/>
                  <a:pt x="338" y="164"/>
                  <a:pt x="338" y="164"/>
                </a:cubicBezTo>
                <a:cubicBezTo>
                  <a:pt x="338" y="136"/>
                  <a:pt x="330" y="114"/>
                  <a:pt x="314" y="98"/>
                </a:cubicBezTo>
                <a:cubicBezTo>
                  <a:pt x="298" y="83"/>
                  <a:pt x="276" y="75"/>
                  <a:pt x="248" y="75"/>
                </a:cubicBezTo>
                <a:close/>
                <a:moveTo>
                  <a:pt x="1522" y="334"/>
                </a:moveTo>
                <a:cubicBezTo>
                  <a:pt x="1523" y="334"/>
                  <a:pt x="1523" y="334"/>
                  <a:pt x="1524" y="334"/>
                </a:cubicBezTo>
                <a:cubicBezTo>
                  <a:pt x="1524" y="311"/>
                  <a:pt x="1524" y="311"/>
                  <a:pt x="1524" y="311"/>
                </a:cubicBezTo>
                <a:cubicBezTo>
                  <a:pt x="1523" y="311"/>
                  <a:pt x="1523" y="311"/>
                  <a:pt x="1522" y="311"/>
                </a:cubicBezTo>
                <a:cubicBezTo>
                  <a:pt x="1472" y="311"/>
                  <a:pt x="1472" y="311"/>
                  <a:pt x="1472" y="311"/>
                </a:cubicBezTo>
                <a:cubicBezTo>
                  <a:pt x="1472" y="78"/>
                  <a:pt x="1472" y="78"/>
                  <a:pt x="1472" y="78"/>
                </a:cubicBezTo>
                <a:cubicBezTo>
                  <a:pt x="1381" y="78"/>
                  <a:pt x="1381" y="78"/>
                  <a:pt x="1381" y="78"/>
                </a:cubicBezTo>
                <a:cubicBezTo>
                  <a:pt x="1380" y="78"/>
                  <a:pt x="1380" y="78"/>
                  <a:pt x="1380" y="78"/>
                </a:cubicBezTo>
                <a:cubicBezTo>
                  <a:pt x="1380" y="101"/>
                  <a:pt x="1380" y="101"/>
                  <a:pt x="1380" y="101"/>
                </a:cubicBezTo>
                <a:cubicBezTo>
                  <a:pt x="1380" y="101"/>
                  <a:pt x="1380" y="101"/>
                  <a:pt x="1381" y="101"/>
                </a:cubicBezTo>
                <a:cubicBezTo>
                  <a:pt x="1447" y="101"/>
                  <a:pt x="1447" y="101"/>
                  <a:pt x="1447" y="101"/>
                </a:cubicBezTo>
                <a:cubicBezTo>
                  <a:pt x="1447" y="311"/>
                  <a:pt x="1447" y="311"/>
                  <a:pt x="1447" y="311"/>
                </a:cubicBezTo>
                <a:cubicBezTo>
                  <a:pt x="1381" y="311"/>
                  <a:pt x="1381" y="311"/>
                  <a:pt x="1381" y="311"/>
                </a:cubicBezTo>
                <a:cubicBezTo>
                  <a:pt x="1380" y="311"/>
                  <a:pt x="1380" y="311"/>
                  <a:pt x="1380" y="311"/>
                </a:cubicBezTo>
                <a:cubicBezTo>
                  <a:pt x="1380" y="334"/>
                  <a:pt x="1380" y="334"/>
                  <a:pt x="1380" y="334"/>
                </a:cubicBezTo>
                <a:cubicBezTo>
                  <a:pt x="1380" y="334"/>
                  <a:pt x="1380" y="334"/>
                  <a:pt x="1381" y="334"/>
                </a:cubicBezTo>
                <a:lnTo>
                  <a:pt x="1522" y="334"/>
                </a:lnTo>
                <a:close/>
                <a:moveTo>
                  <a:pt x="507" y="78"/>
                </a:moveTo>
                <a:cubicBezTo>
                  <a:pt x="415" y="78"/>
                  <a:pt x="415" y="78"/>
                  <a:pt x="415" y="78"/>
                </a:cubicBezTo>
                <a:cubicBezTo>
                  <a:pt x="414" y="78"/>
                  <a:pt x="413" y="78"/>
                  <a:pt x="412" y="79"/>
                </a:cubicBezTo>
                <a:cubicBezTo>
                  <a:pt x="412" y="101"/>
                  <a:pt x="412" y="101"/>
                  <a:pt x="412" y="101"/>
                </a:cubicBezTo>
                <a:cubicBezTo>
                  <a:pt x="413" y="101"/>
                  <a:pt x="414" y="101"/>
                  <a:pt x="415" y="101"/>
                </a:cubicBezTo>
                <a:cubicBezTo>
                  <a:pt x="482" y="101"/>
                  <a:pt x="482" y="101"/>
                  <a:pt x="482" y="101"/>
                </a:cubicBezTo>
                <a:cubicBezTo>
                  <a:pt x="482" y="311"/>
                  <a:pt x="482" y="311"/>
                  <a:pt x="482" y="311"/>
                </a:cubicBezTo>
                <a:cubicBezTo>
                  <a:pt x="412" y="311"/>
                  <a:pt x="412" y="311"/>
                  <a:pt x="412" y="311"/>
                </a:cubicBezTo>
                <a:cubicBezTo>
                  <a:pt x="412" y="334"/>
                  <a:pt x="412" y="334"/>
                  <a:pt x="412" y="334"/>
                </a:cubicBezTo>
                <a:cubicBezTo>
                  <a:pt x="413" y="334"/>
                  <a:pt x="556" y="334"/>
                  <a:pt x="556" y="334"/>
                </a:cubicBezTo>
                <a:cubicBezTo>
                  <a:pt x="556" y="311"/>
                  <a:pt x="556" y="311"/>
                  <a:pt x="556" y="311"/>
                </a:cubicBezTo>
                <a:cubicBezTo>
                  <a:pt x="507" y="311"/>
                  <a:pt x="507" y="311"/>
                  <a:pt x="507" y="311"/>
                </a:cubicBezTo>
                <a:lnTo>
                  <a:pt x="507" y="78"/>
                </a:lnTo>
                <a:close/>
                <a:moveTo>
                  <a:pt x="1297" y="126"/>
                </a:moveTo>
                <a:cubicBezTo>
                  <a:pt x="1301" y="137"/>
                  <a:pt x="1303" y="149"/>
                  <a:pt x="1303" y="162"/>
                </a:cubicBezTo>
                <a:cubicBezTo>
                  <a:pt x="1303" y="334"/>
                  <a:pt x="1303" y="334"/>
                  <a:pt x="1303" y="334"/>
                </a:cubicBezTo>
                <a:cubicBezTo>
                  <a:pt x="1288" y="334"/>
                  <a:pt x="1288" y="334"/>
                  <a:pt x="1288" y="334"/>
                </a:cubicBezTo>
                <a:cubicBezTo>
                  <a:pt x="1280" y="314"/>
                  <a:pt x="1280" y="314"/>
                  <a:pt x="1280" y="314"/>
                </a:cubicBezTo>
                <a:cubicBezTo>
                  <a:pt x="1280" y="315"/>
                  <a:pt x="1280" y="315"/>
                  <a:pt x="1280" y="315"/>
                </a:cubicBezTo>
                <a:cubicBezTo>
                  <a:pt x="1280" y="313"/>
                  <a:pt x="1280" y="313"/>
                  <a:pt x="1280" y="313"/>
                </a:cubicBezTo>
                <a:cubicBezTo>
                  <a:pt x="1280" y="314"/>
                  <a:pt x="1279" y="314"/>
                  <a:pt x="1279" y="314"/>
                </a:cubicBezTo>
                <a:cubicBezTo>
                  <a:pt x="1263" y="329"/>
                  <a:pt x="1241" y="337"/>
                  <a:pt x="1214" y="337"/>
                </a:cubicBezTo>
                <a:cubicBezTo>
                  <a:pt x="1186" y="337"/>
                  <a:pt x="1164" y="329"/>
                  <a:pt x="1148" y="314"/>
                </a:cubicBezTo>
                <a:cubicBezTo>
                  <a:pt x="1132" y="299"/>
                  <a:pt x="1124" y="277"/>
                  <a:pt x="1124" y="249"/>
                </a:cubicBezTo>
                <a:cubicBezTo>
                  <a:pt x="1124" y="162"/>
                  <a:pt x="1124" y="162"/>
                  <a:pt x="1124" y="162"/>
                </a:cubicBezTo>
                <a:cubicBezTo>
                  <a:pt x="1124" y="149"/>
                  <a:pt x="1126" y="137"/>
                  <a:pt x="1130" y="126"/>
                </a:cubicBezTo>
                <a:cubicBezTo>
                  <a:pt x="1135" y="116"/>
                  <a:pt x="1141" y="106"/>
                  <a:pt x="1148" y="99"/>
                </a:cubicBezTo>
                <a:cubicBezTo>
                  <a:pt x="1156" y="91"/>
                  <a:pt x="1165" y="85"/>
                  <a:pt x="1177" y="81"/>
                </a:cubicBezTo>
                <a:cubicBezTo>
                  <a:pt x="1199" y="73"/>
                  <a:pt x="1228" y="73"/>
                  <a:pt x="1250" y="81"/>
                </a:cubicBezTo>
                <a:cubicBezTo>
                  <a:pt x="1262" y="85"/>
                  <a:pt x="1271" y="91"/>
                  <a:pt x="1279" y="99"/>
                </a:cubicBezTo>
                <a:cubicBezTo>
                  <a:pt x="1286" y="106"/>
                  <a:pt x="1293" y="116"/>
                  <a:pt x="1297" y="126"/>
                </a:cubicBezTo>
                <a:close/>
                <a:moveTo>
                  <a:pt x="1278" y="162"/>
                </a:moveTo>
                <a:cubicBezTo>
                  <a:pt x="1278" y="143"/>
                  <a:pt x="1272" y="127"/>
                  <a:pt x="1261" y="116"/>
                </a:cubicBezTo>
                <a:cubicBezTo>
                  <a:pt x="1250" y="105"/>
                  <a:pt x="1234" y="100"/>
                  <a:pt x="1214" y="100"/>
                </a:cubicBezTo>
                <a:cubicBezTo>
                  <a:pt x="1193" y="100"/>
                  <a:pt x="1177" y="105"/>
                  <a:pt x="1166" y="116"/>
                </a:cubicBezTo>
                <a:cubicBezTo>
                  <a:pt x="1155" y="127"/>
                  <a:pt x="1149" y="142"/>
                  <a:pt x="1149" y="162"/>
                </a:cubicBezTo>
                <a:cubicBezTo>
                  <a:pt x="1149" y="249"/>
                  <a:pt x="1149" y="249"/>
                  <a:pt x="1149" y="249"/>
                </a:cubicBezTo>
                <a:cubicBezTo>
                  <a:pt x="1149" y="256"/>
                  <a:pt x="1150" y="263"/>
                  <a:pt x="1152" y="271"/>
                </a:cubicBezTo>
                <a:cubicBezTo>
                  <a:pt x="1154" y="278"/>
                  <a:pt x="1157" y="285"/>
                  <a:pt x="1162" y="291"/>
                </a:cubicBezTo>
                <a:cubicBezTo>
                  <a:pt x="1166" y="297"/>
                  <a:pt x="1173" y="302"/>
                  <a:pt x="1181" y="306"/>
                </a:cubicBezTo>
                <a:cubicBezTo>
                  <a:pt x="1189" y="310"/>
                  <a:pt x="1200" y="312"/>
                  <a:pt x="1214" y="312"/>
                </a:cubicBezTo>
                <a:cubicBezTo>
                  <a:pt x="1227" y="312"/>
                  <a:pt x="1238" y="310"/>
                  <a:pt x="1246" y="306"/>
                </a:cubicBezTo>
                <a:cubicBezTo>
                  <a:pt x="1255" y="302"/>
                  <a:pt x="1261" y="297"/>
                  <a:pt x="1266" y="291"/>
                </a:cubicBezTo>
                <a:cubicBezTo>
                  <a:pt x="1270" y="285"/>
                  <a:pt x="1273" y="278"/>
                  <a:pt x="1275" y="271"/>
                </a:cubicBezTo>
                <a:cubicBezTo>
                  <a:pt x="1277" y="263"/>
                  <a:pt x="1278" y="256"/>
                  <a:pt x="1278" y="249"/>
                </a:cubicBezTo>
                <a:lnTo>
                  <a:pt x="1278" y="162"/>
                </a:lnTo>
                <a:close/>
              </a:path>
            </a:pathLst>
          </a:custGeom>
          <a:solidFill>
            <a:srgbClr val="1A3B47"/>
          </a:solidFill>
          <a:ln>
            <a:noFill/>
          </a:ln>
        </p:spPr>
        <p:txBody>
          <a:bodyPr vert="horz" wrap="square" lIns="91440" tIns="45720" rIns="91440" bIns="45720" numCol="1" anchor="t" anchorCtr="0" compatLnSpc="1">
            <a:prstTxWarp prst="textNoShape">
              <a:avLst/>
            </a:prstTxWarp>
          </a:bodyPr>
          <a:lstStyle/>
          <a:p>
            <a:endParaRPr lang="es-ES"/>
          </a:p>
        </p:txBody>
      </p:sp>
    </p:spTree>
    <p:extLst>
      <p:ext uri="{BB962C8B-B14F-4D97-AF65-F5344CB8AC3E}">
        <p14:creationId xmlns:p14="http://schemas.microsoft.com/office/powerpoint/2010/main" val="8914225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epara n2_Piel">
    <p:spTree>
      <p:nvGrpSpPr>
        <p:cNvPr id="1" name=""/>
        <p:cNvGrpSpPr/>
        <p:nvPr/>
      </p:nvGrpSpPr>
      <p:grpSpPr>
        <a:xfrm>
          <a:off x="0" y="0"/>
          <a:ext cx="0" cy="0"/>
          <a:chOff x="0" y="0"/>
          <a:chExt cx="0" cy="0"/>
        </a:xfrm>
      </p:grpSpPr>
      <p:sp>
        <p:nvSpPr>
          <p:cNvPr id="18" name="Forma libre 17">
            <a:extLst>
              <a:ext uri="{FF2B5EF4-FFF2-40B4-BE49-F238E27FC236}">
                <a16:creationId xmlns="" xmlns:a16="http://schemas.microsoft.com/office/drawing/2014/main" id="{1BF3B1A8-7345-7848-A2AD-5D61E8195936}"/>
              </a:ext>
            </a:extLst>
          </p:cNvPr>
          <p:cNvSpPr/>
          <p:nvPr userDrawn="1"/>
        </p:nvSpPr>
        <p:spPr>
          <a:xfrm>
            <a:off x="6475092" y="2392844"/>
            <a:ext cx="2879375" cy="2985118"/>
          </a:xfrm>
          <a:custGeom>
            <a:avLst/>
            <a:gdLst>
              <a:gd name="connsiteX0" fmla="*/ 15240 w 3589020"/>
              <a:gd name="connsiteY0" fmla="*/ 5090160 h 5151120"/>
              <a:gd name="connsiteX1" fmla="*/ 15240 w 3589020"/>
              <a:gd name="connsiteY1" fmla="*/ 1021080 h 5151120"/>
              <a:gd name="connsiteX2" fmla="*/ 3589020 w 3589020"/>
              <a:gd name="connsiteY2" fmla="*/ 0 h 5151120"/>
              <a:gd name="connsiteX3" fmla="*/ 3589020 w 3589020"/>
              <a:gd name="connsiteY3" fmla="*/ 5151120 h 5151120"/>
              <a:gd name="connsiteX4" fmla="*/ 0 w 3589020"/>
              <a:gd name="connsiteY4" fmla="*/ 5151120 h 5151120"/>
              <a:gd name="connsiteX5" fmla="*/ 15240 w 3589020"/>
              <a:gd name="connsiteY5" fmla="*/ 5090160 h 5151120"/>
              <a:gd name="connsiteX0" fmla="*/ 15240 w 3589020"/>
              <a:gd name="connsiteY0" fmla="*/ 2372360 h 5151120"/>
              <a:gd name="connsiteX1" fmla="*/ 15240 w 3589020"/>
              <a:gd name="connsiteY1" fmla="*/ 1021080 h 5151120"/>
              <a:gd name="connsiteX2" fmla="*/ 3589020 w 3589020"/>
              <a:gd name="connsiteY2" fmla="*/ 0 h 5151120"/>
              <a:gd name="connsiteX3" fmla="*/ 3589020 w 3589020"/>
              <a:gd name="connsiteY3" fmla="*/ 5151120 h 5151120"/>
              <a:gd name="connsiteX4" fmla="*/ 0 w 3589020"/>
              <a:gd name="connsiteY4" fmla="*/ 5151120 h 5151120"/>
              <a:gd name="connsiteX5" fmla="*/ 15240 w 3589020"/>
              <a:gd name="connsiteY5" fmla="*/ 2372360 h 5151120"/>
              <a:gd name="connsiteX0" fmla="*/ 0 w 3573780"/>
              <a:gd name="connsiteY0" fmla="*/ 2372360 h 5151120"/>
              <a:gd name="connsiteX1" fmla="*/ 0 w 3573780"/>
              <a:gd name="connsiteY1" fmla="*/ 1021080 h 5151120"/>
              <a:gd name="connsiteX2" fmla="*/ 3573780 w 3573780"/>
              <a:gd name="connsiteY2" fmla="*/ 0 h 5151120"/>
              <a:gd name="connsiteX3" fmla="*/ 3573780 w 3573780"/>
              <a:gd name="connsiteY3" fmla="*/ 5151120 h 5151120"/>
              <a:gd name="connsiteX4" fmla="*/ 0 w 3573780"/>
              <a:gd name="connsiteY4" fmla="*/ 2418080 h 5151120"/>
              <a:gd name="connsiteX5" fmla="*/ 0 w 3573780"/>
              <a:gd name="connsiteY5" fmla="*/ 2372360 h 5151120"/>
              <a:gd name="connsiteX0" fmla="*/ 0 w 3573780"/>
              <a:gd name="connsiteY0" fmla="*/ 2372360 h 2418080"/>
              <a:gd name="connsiteX1" fmla="*/ 0 w 3573780"/>
              <a:gd name="connsiteY1" fmla="*/ 1021080 h 2418080"/>
              <a:gd name="connsiteX2" fmla="*/ 3573780 w 3573780"/>
              <a:gd name="connsiteY2" fmla="*/ 0 h 2418080"/>
              <a:gd name="connsiteX3" fmla="*/ 3568700 w 3573780"/>
              <a:gd name="connsiteY3" fmla="*/ 2392680 h 2418080"/>
              <a:gd name="connsiteX4" fmla="*/ 0 w 3573780"/>
              <a:gd name="connsiteY4" fmla="*/ 2418080 h 2418080"/>
              <a:gd name="connsiteX5" fmla="*/ 0 w 3573780"/>
              <a:gd name="connsiteY5" fmla="*/ 2372360 h 2418080"/>
              <a:gd name="connsiteX0" fmla="*/ 0 w 3568703"/>
              <a:gd name="connsiteY0" fmla="*/ 2169160 h 2214880"/>
              <a:gd name="connsiteX1" fmla="*/ 0 w 3568703"/>
              <a:gd name="connsiteY1" fmla="*/ 817880 h 2214880"/>
              <a:gd name="connsiteX2" fmla="*/ 2877820 w 3568703"/>
              <a:gd name="connsiteY2" fmla="*/ 0 h 2214880"/>
              <a:gd name="connsiteX3" fmla="*/ 3568700 w 3568703"/>
              <a:gd name="connsiteY3" fmla="*/ 2189480 h 2214880"/>
              <a:gd name="connsiteX4" fmla="*/ 0 w 3568703"/>
              <a:gd name="connsiteY4" fmla="*/ 2214880 h 2214880"/>
              <a:gd name="connsiteX5" fmla="*/ 0 w 3568703"/>
              <a:gd name="connsiteY5" fmla="*/ 2169160 h 2214880"/>
              <a:gd name="connsiteX0" fmla="*/ 0 w 2893168"/>
              <a:gd name="connsiteY0" fmla="*/ 2169160 h 2214880"/>
              <a:gd name="connsiteX1" fmla="*/ 0 w 2893168"/>
              <a:gd name="connsiteY1" fmla="*/ 817880 h 2214880"/>
              <a:gd name="connsiteX2" fmla="*/ 2877820 w 2893168"/>
              <a:gd name="connsiteY2" fmla="*/ 0 h 2214880"/>
              <a:gd name="connsiteX3" fmla="*/ 2893060 w 2893168"/>
              <a:gd name="connsiteY3" fmla="*/ 2194560 h 2214880"/>
              <a:gd name="connsiteX4" fmla="*/ 0 w 2893168"/>
              <a:gd name="connsiteY4" fmla="*/ 2214880 h 2214880"/>
              <a:gd name="connsiteX5" fmla="*/ 0 w 2893168"/>
              <a:gd name="connsiteY5" fmla="*/ 2169160 h 2214880"/>
              <a:gd name="connsiteX0" fmla="*/ 0 w 2879375"/>
              <a:gd name="connsiteY0" fmla="*/ 2169160 h 2757268"/>
              <a:gd name="connsiteX1" fmla="*/ 0 w 2879375"/>
              <a:gd name="connsiteY1" fmla="*/ 817880 h 2757268"/>
              <a:gd name="connsiteX2" fmla="*/ 2877820 w 2879375"/>
              <a:gd name="connsiteY2" fmla="*/ 0 h 2757268"/>
              <a:gd name="connsiteX3" fmla="*/ 2878992 w 2879375"/>
              <a:gd name="connsiteY3" fmla="*/ 2757268 h 2757268"/>
              <a:gd name="connsiteX4" fmla="*/ 0 w 2879375"/>
              <a:gd name="connsiteY4" fmla="*/ 2214880 h 2757268"/>
              <a:gd name="connsiteX5" fmla="*/ 0 w 2879375"/>
              <a:gd name="connsiteY5" fmla="*/ 2169160 h 2757268"/>
              <a:gd name="connsiteX0" fmla="*/ 24713 w 2904088"/>
              <a:gd name="connsiteY0" fmla="*/ 2169160 h 2770934"/>
              <a:gd name="connsiteX1" fmla="*/ 24713 w 2904088"/>
              <a:gd name="connsiteY1" fmla="*/ 817880 h 2770934"/>
              <a:gd name="connsiteX2" fmla="*/ 2902533 w 2904088"/>
              <a:gd name="connsiteY2" fmla="*/ 0 h 2770934"/>
              <a:gd name="connsiteX3" fmla="*/ 2903705 w 2904088"/>
              <a:gd name="connsiteY3" fmla="*/ 2757268 h 2770934"/>
              <a:gd name="connsiteX4" fmla="*/ 0 w 2904088"/>
              <a:gd name="connsiteY4" fmla="*/ 2770934 h 2770934"/>
              <a:gd name="connsiteX5" fmla="*/ 24713 w 2904088"/>
              <a:gd name="connsiteY5" fmla="*/ 2169160 h 2770934"/>
              <a:gd name="connsiteX0" fmla="*/ 0 w 2879375"/>
              <a:gd name="connsiteY0" fmla="*/ 2169160 h 2985118"/>
              <a:gd name="connsiteX1" fmla="*/ 0 w 2879375"/>
              <a:gd name="connsiteY1" fmla="*/ 817880 h 2985118"/>
              <a:gd name="connsiteX2" fmla="*/ 2877820 w 2879375"/>
              <a:gd name="connsiteY2" fmla="*/ 0 h 2985118"/>
              <a:gd name="connsiteX3" fmla="*/ 2878992 w 2879375"/>
              <a:gd name="connsiteY3" fmla="*/ 2757268 h 2985118"/>
              <a:gd name="connsiteX4" fmla="*/ 8239 w 2879375"/>
              <a:gd name="connsiteY4" fmla="*/ 2985118 h 2985118"/>
              <a:gd name="connsiteX5" fmla="*/ 0 w 2879375"/>
              <a:gd name="connsiteY5" fmla="*/ 2169160 h 2985118"/>
              <a:gd name="connsiteX0" fmla="*/ 0 w 2879375"/>
              <a:gd name="connsiteY0" fmla="*/ 2169160 h 2985118"/>
              <a:gd name="connsiteX1" fmla="*/ 0 w 2879375"/>
              <a:gd name="connsiteY1" fmla="*/ 817880 h 2985118"/>
              <a:gd name="connsiteX2" fmla="*/ 2877820 w 2879375"/>
              <a:gd name="connsiteY2" fmla="*/ 0 h 2985118"/>
              <a:gd name="connsiteX3" fmla="*/ 2878992 w 2879375"/>
              <a:gd name="connsiteY3" fmla="*/ 2959095 h 2985118"/>
              <a:gd name="connsiteX4" fmla="*/ 8239 w 2879375"/>
              <a:gd name="connsiteY4" fmla="*/ 2985118 h 2985118"/>
              <a:gd name="connsiteX5" fmla="*/ 0 w 2879375"/>
              <a:gd name="connsiteY5" fmla="*/ 2169160 h 2985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79375" h="2985118">
                <a:moveTo>
                  <a:pt x="0" y="2169160"/>
                </a:moveTo>
                <a:lnTo>
                  <a:pt x="0" y="817880"/>
                </a:lnTo>
                <a:lnTo>
                  <a:pt x="2877820" y="0"/>
                </a:lnTo>
                <a:cubicBezTo>
                  <a:pt x="2876127" y="797560"/>
                  <a:pt x="2880685" y="2161535"/>
                  <a:pt x="2878992" y="2959095"/>
                </a:cubicBezTo>
                <a:lnTo>
                  <a:pt x="8239" y="2985118"/>
                </a:lnTo>
                <a:cubicBezTo>
                  <a:pt x="5493" y="2713132"/>
                  <a:pt x="2746" y="2441146"/>
                  <a:pt x="0" y="216916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7" name="Forma libre 16">
            <a:extLst>
              <a:ext uri="{FF2B5EF4-FFF2-40B4-BE49-F238E27FC236}">
                <a16:creationId xmlns="" xmlns:a16="http://schemas.microsoft.com/office/drawing/2014/main" id="{4610843F-8FF6-844B-B9EE-71F1C7B08FAC}"/>
              </a:ext>
            </a:extLst>
          </p:cNvPr>
          <p:cNvSpPr/>
          <p:nvPr userDrawn="1"/>
        </p:nvSpPr>
        <p:spPr>
          <a:xfrm>
            <a:off x="4615989" y="2650373"/>
            <a:ext cx="4838525" cy="2580473"/>
          </a:xfrm>
          <a:custGeom>
            <a:avLst/>
            <a:gdLst>
              <a:gd name="connsiteX0" fmla="*/ 15240 w 3589020"/>
              <a:gd name="connsiteY0" fmla="*/ 5090160 h 5151120"/>
              <a:gd name="connsiteX1" fmla="*/ 15240 w 3589020"/>
              <a:gd name="connsiteY1" fmla="*/ 1021080 h 5151120"/>
              <a:gd name="connsiteX2" fmla="*/ 3589020 w 3589020"/>
              <a:gd name="connsiteY2" fmla="*/ 0 h 5151120"/>
              <a:gd name="connsiteX3" fmla="*/ 3589020 w 3589020"/>
              <a:gd name="connsiteY3" fmla="*/ 5151120 h 5151120"/>
              <a:gd name="connsiteX4" fmla="*/ 0 w 3589020"/>
              <a:gd name="connsiteY4" fmla="*/ 5151120 h 5151120"/>
              <a:gd name="connsiteX5" fmla="*/ 15240 w 3589020"/>
              <a:gd name="connsiteY5" fmla="*/ 5090160 h 5151120"/>
              <a:gd name="connsiteX0" fmla="*/ 15240 w 3589020"/>
              <a:gd name="connsiteY0" fmla="*/ 2033254 h 5151120"/>
              <a:gd name="connsiteX1" fmla="*/ 15240 w 3589020"/>
              <a:gd name="connsiteY1" fmla="*/ 1021080 h 5151120"/>
              <a:gd name="connsiteX2" fmla="*/ 3589020 w 3589020"/>
              <a:gd name="connsiteY2" fmla="*/ 0 h 5151120"/>
              <a:gd name="connsiteX3" fmla="*/ 3589020 w 3589020"/>
              <a:gd name="connsiteY3" fmla="*/ 5151120 h 5151120"/>
              <a:gd name="connsiteX4" fmla="*/ 0 w 3589020"/>
              <a:gd name="connsiteY4" fmla="*/ 5151120 h 5151120"/>
              <a:gd name="connsiteX5" fmla="*/ 15240 w 3589020"/>
              <a:gd name="connsiteY5" fmla="*/ 2033254 h 5151120"/>
              <a:gd name="connsiteX0" fmla="*/ 26520 w 3600300"/>
              <a:gd name="connsiteY0" fmla="*/ 2033254 h 5151120"/>
              <a:gd name="connsiteX1" fmla="*/ 26520 w 3600300"/>
              <a:gd name="connsiteY1" fmla="*/ 1021080 h 5151120"/>
              <a:gd name="connsiteX2" fmla="*/ 3600300 w 3600300"/>
              <a:gd name="connsiteY2" fmla="*/ 0 h 5151120"/>
              <a:gd name="connsiteX3" fmla="*/ 3600300 w 3600300"/>
              <a:gd name="connsiteY3" fmla="*/ 5151120 h 5151120"/>
              <a:gd name="connsiteX4" fmla="*/ 0 w 3600300"/>
              <a:gd name="connsiteY4" fmla="*/ 1902452 h 5151120"/>
              <a:gd name="connsiteX5" fmla="*/ 26520 w 3600300"/>
              <a:gd name="connsiteY5" fmla="*/ 2033254 h 5151120"/>
              <a:gd name="connsiteX0" fmla="*/ 26520 w 3600300"/>
              <a:gd name="connsiteY0" fmla="*/ 2033254 h 2033254"/>
              <a:gd name="connsiteX1" fmla="*/ 26520 w 3600300"/>
              <a:gd name="connsiteY1" fmla="*/ 1021080 h 2033254"/>
              <a:gd name="connsiteX2" fmla="*/ 3600300 w 3600300"/>
              <a:gd name="connsiteY2" fmla="*/ 0 h 2033254"/>
              <a:gd name="connsiteX3" fmla="*/ 3555180 w 3600300"/>
              <a:gd name="connsiteY3" fmla="*/ 1902452 h 2033254"/>
              <a:gd name="connsiteX4" fmla="*/ 0 w 3600300"/>
              <a:gd name="connsiteY4" fmla="*/ 1902452 h 2033254"/>
              <a:gd name="connsiteX5" fmla="*/ 26520 w 3600300"/>
              <a:gd name="connsiteY5" fmla="*/ 2033254 h 2033254"/>
              <a:gd name="connsiteX0" fmla="*/ 26520 w 3607821"/>
              <a:gd name="connsiteY0" fmla="*/ 2033254 h 2033254"/>
              <a:gd name="connsiteX1" fmla="*/ 26520 w 3607821"/>
              <a:gd name="connsiteY1" fmla="*/ 1021080 h 2033254"/>
              <a:gd name="connsiteX2" fmla="*/ 3600300 w 3607821"/>
              <a:gd name="connsiteY2" fmla="*/ 0 h 2033254"/>
              <a:gd name="connsiteX3" fmla="*/ 3607821 w 3607821"/>
              <a:gd name="connsiteY3" fmla="*/ 1906212 h 2033254"/>
              <a:gd name="connsiteX4" fmla="*/ 0 w 3607821"/>
              <a:gd name="connsiteY4" fmla="*/ 1902452 h 2033254"/>
              <a:gd name="connsiteX5" fmla="*/ 26520 w 3607821"/>
              <a:gd name="connsiteY5" fmla="*/ 2033254 h 2033254"/>
              <a:gd name="connsiteX0" fmla="*/ 30280 w 3607821"/>
              <a:gd name="connsiteY0" fmla="*/ 1860293 h 1906212"/>
              <a:gd name="connsiteX1" fmla="*/ 26520 w 3607821"/>
              <a:gd name="connsiteY1" fmla="*/ 1021080 h 1906212"/>
              <a:gd name="connsiteX2" fmla="*/ 3600300 w 3607821"/>
              <a:gd name="connsiteY2" fmla="*/ 0 h 1906212"/>
              <a:gd name="connsiteX3" fmla="*/ 3607821 w 3607821"/>
              <a:gd name="connsiteY3" fmla="*/ 1906212 h 1906212"/>
              <a:gd name="connsiteX4" fmla="*/ 0 w 3607821"/>
              <a:gd name="connsiteY4" fmla="*/ 1902452 h 1906212"/>
              <a:gd name="connsiteX5" fmla="*/ 30280 w 3607821"/>
              <a:gd name="connsiteY5" fmla="*/ 1860293 h 1906212"/>
              <a:gd name="connsiteX0" fmla="*/ 3760 w 3581301"/>
              <a:gd name="connsiteY0" fmla="*/ 1860293 h 1909972"/>
              <a:gd name="connsiteX1" fmla="*/ 0 w 3581301"/>
              <a:gd name="connsiteY1" fmla="*/ 1021080 h 1909972"/>
              <a:gd name="connsiteX2" fmla="*/ 3573780 w 3581301"/>
              <a:gd name="connsiteY2" fmla="*/ 0 h 1909972"/>
              <a:gd name="connsiteX3" fmla="*/ 3581301 w 3581301"/>
              <a:gd name="connsiteY3" fmla="*/ 1906212 h 1909972"/>
              <a:gd name="connsiteX4" fmla="*/ 11080 w 3581301"/>
              <a:gd name="connsiteY4" fmla="*/ 1909972 h 1909972"/>
              <a:gd name="connsiteX5" fmla="*/ 3760 w 3581301"/>
              <a:gd name="connsiteY5" fmla="*/ 1860293 h 190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81301" h="1909972">
                <a:moveTo>
                  <a:pt x="3760" y="1860293"/>
                </a:moveTo>
                <a:cubicBezTo>
                  <a:pt x="2507" y="1580555"/>
                  <a:pt x="1253" y="1300818"/>
                  <a:pt x="0" y="1021080"/>
                </a:cubicBezTo>
                <a:lnTo>
                  <a:pt x="3573780" y="0"/>
                </a:lnTo>
                <a:lnTo>
                  <a:pt x="3581301" y="1906212"/>
                </a:lnTo>
                <a:lnTo>
                  <a:pt x="11080" y="1909972"/>
                </a:lnTo>
                <a:lnTo>
                  <a:pt x="3760" y="1860293"/>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5" name="Forma libre 4">
            <a:extLst>
              <a:ext uri="{FF2B5EF4-FFF2-40B4-BE49-F238E27FC236}">
                <a16:creationId xmlns="" xmlns:a16="http://schemas.microsoft.com/office/drawing/2014/main" id="{93EB5CC0-893F-7E43-ABEC-FF257A4D7B5E}"/>
              </a:ext>
            </a:extLst>
          </p:cNvPr>
          <p:cNvSpPr/>
          <p:nvPr userDrawn="1"/>
        </p:nvSpPr>
        <p:spPr>
          <a:xfrm>
            <a:off x="5735954" y="2812766"/>
            <a:ext cx="3573780" cy="2418080"/>
          </a:xfrm>
          <a:custGeom>
            <a:avLst/>
            <a:gdLst>
              <a:gd name="connsiteX0" fmla="*/ 15240 w 3589020"/>
              <a:gd name="connsiteY0" fmla="*/ 5090160 h 5151120"/>
              <a:gd name="connsiteX1" fmla="*/ 15240 w 3589020"/>
              <a:gd name="connsiteY1" fmla="*/ 1021080 h 5151120"/>
              <a:gd name="connsiteX2" fmla="*/ 3589020 w 3589020"/>
              <a:gd name="connsiteY2" fmla="*/ 0 h 5151120"/>
              <a:gd name="connsiteX3" fmla="*/ 3589020 w 3589020"/>
              <a:gd name="connsiteY3" fmla="*/ 5151120 h 5151120"/>
              <a:gd name="connsiteX4" fmla="*/ 0 w 3589020"/>
              <a:gd name="connsiteY4" fmla="*/ 5151120 h 5151120"/>
              <a:gd name="connsiteX5" fmla="*/ 15240 w 3589020"/>
              <a:gd name="connsiteY5" fmla="*/ 5090160 h 5151120"/>
              <a:gd name="connsiteX0" fmla="*/ 15240 w 3589020"/>
              <a:gd name="connsiteY0" fmla="*/ 2372360 h 5151120"/>
              <a:gd name="connsiteX1" fmla="*/ 15240 w 3589020"/>
              <a:gd name="connsiteY1" fmla="*/ 1021080 h 5151120"/>
              <a:gd name="connsiteX2" fmla="*/ 3589020 w 3589020"/>
              <a:gd name="connsiteY2" fmla="*/ 0 h 5151120"/>
              <a:gd name="connsiteX3" fmla="*/ 3589020 w 3589020"/>
              <a:gd name="connsiteY3" fmla="*/ 5151120 h 5151120"/>
              <a:gd name="connsiteX4" fmla="*/ 0 w 3589020"/>
              <a:gd name="connsiteY4" fmla="*/ 5151120 h 5151120"/>
              <a:gd name="connsiteX5" fmla="*/ 15240 w 3589020"/>
              <a:gd name="connsiteY5" fmla="*/ 2372360 h 5151120"/>
              <a:gd name="connsiteX0" fmla="*/ 0 w 3573780"/>
              <a:gd name="connsiteY0" fmla="*/ 2372360 h 5151120"/>
              <a:gd name="connsiteX1" fmla="*/ 0 w 3573780"/>
              <a:gd name="connsiteY1" fmla="*/ 1021080 h 5151120"/>
              <a:gd name="connsiteX2" fmla="*/ 3573780 w 3573780"/>
              <a:gd name="connsiteY2" fmla="*/ 0 h 5151120"/>
              <a:gd name="connsiteX3" fmla="*/ 3573780 w 3573780"/>
              <a:gd name="connsiteY3" fmla="*/ 5151120 h 5151120"/>
              <a:gd name="connsiteX4" fmla="*/ 0 w 3573780"/>
              <a:gd name="connsiteY4" fmla="*/ 2418080 h 5151120"/>
              <a:gd name="connsiteX5" fmla="*/ 0 w 3573780"/>
              <a:gd name="connsiteY5" fmla="*/ 2372360 h 5151120"/>
              <a:gd name="connsiteX0" fmla="*/ 0 w 3573780"/>
              <a:gd name="connsiteY0" fmla="*/ 2372360 h 2418080"/>
              <a:gd name="connsiteX1" fmla="*/ 0 w 3573780"/>
              <a:gd name="connsiteY1" fmla="*/ 1021080 h 2418080"/>
              <a:gd name="connsiteX2" fmla="*/ 3573780 w 3573780"/>
              <a:gd name="connsiteY2" fmla="*/ 0 h 2418080"/>
              <a:gd name="connsiteX3" fmla="*/ 3568700 w 3573780"/>
              <a:gd name="connsiteY3" fmla="*/ 2392680 h 2418080"/>
              <a:gd name="connsiteX4" fmla="*/ 0 w 3573780"/>
              <a:gd name="connsiteY4" fmla="*/ 2418080 h 2418080"/>
              <a:gd name="connsiteX5" fmla="*/ 0 w 3573780"/>
              <a:gd name="connsiteY5" fmla="*/ 2372360 h 2418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73780" h="2418080">
                <a:moveTo>
                  <a:pt x="0" y="2372360"/>
                </a:moveTo>
                <a:lnTo>
                  <a:pt x="0" y="1021080"/>
                </a:lnTo>
                <a:lnTo>
                  <a:pt x="3573780" y="0"/>
                </a:lnTo>
                <a:cubicBezTo>
                  <a:pt x="3572087" y="797560"/>
                  <a:pt x="3570393" y="1595120"/>
                  <a:pt x="3568700" y="2392680"/>
                </a:cubicBezTo>
                <a:lnTo>
                  <a:pt x="0" y="2418080"/>
                </a:lnTo>
                <a:lnTo>
                  <a:pt x="0" y="237236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 name="Marcador de contenido 10">
            <a:extLst>
              <a:ext uri="{FF2B5EF4-FFF2-40B4-BE49-F238E27FC236}">
                <a16:creationId xmlns="" xmlns:a16="http://schemas.microsoft.com/office/drawing/2014/main" id="{B06D5AB3-85F3-6041-8CF2-938E10DAFE64}"/>
              </a:ext>
            </a:extLst>
          </p:cNvPr>
          <p:cNvSpPr>
            <a:spLocks noGrp="1"/>
          </p:cNvSpPr>
          <p:nvPr>
            <p:ph sz="quarter" idx="10" hasCustomPrompt="1"/>
          </p:nvPr>
        </p:nvSpPr>
        <p:spPr>
          <a:xfrm>
            <a:off x="252000" y="2828006"/>
            <a:ext cx="4238624" cy="860073"/>
          </a:xfrm>
          <a:prstGeom prst="rect">
            <a:avLst/>
          </a:prstGeom>
        </p:spPr>
        <p:txBody>
          <a:bodyPr lIns="0" tIns="0" rIns="0" bIns="0"/>
          <a:lstStyle>
            <a:lvl1pPr>
              <a:defRPr lang="es-ES" sz="1400" dirty="0"/>
            </a:lvl1pPr>
          </a:lstStyle>
          <a:p>
            <a:pPr marL="0" lvl="0" indent="0">
              <a:lnSpc>
                <a:spcPct val="100000"/>
              </a:lnSpc>
              <a:spcBef>
                <a:spcPts val="600"/>
              </a:spcBef>
              <a:buNone/>
            </a:pPr>
            <a:r>
              <a:rPr lang="es-ES" dirty="0"/>
              <a:t>Editar el subtitulo 
</a:t>
            </a:r>
          </a:p>
        </p:txBody>
      </p:sp>
      <p:sp>
        <p:nvSpPr>
          <p:cNvPr id="8" name="Title Placeholder 1">
            <a:extLst>
              <a:ext uri="{FF2B5EF4-FFF2-40B4-BE49-F238E27FC236}">
                <a16:creationId xmlns="" xmlns:a16="http://schemas.microsoft.com/office/drawing/2014/main" id="{7EA230A8-2396-C04E-BA7D-6A765043E110}"/>
              </a:ext>
            </a:extLst>
          </p:cNvPr>
          <p:cNvSpPr>
            <a:spLocks noGrp="1"/>
          </p:cNvSpPr>
          <p:nvPr>
            <p:ph type="title" hasCustomPrompt="1"/>
          </p:nvPr>
        </p:nvSpPr>
        <p:spPr>
          <a:xfrm>
            <a:off x="252000" y="1194688"/>
            <a:ext cx="5665375" cy="1236256"/>
          </a:xfrm>
          <a:prstGeom prst="rect">
            <a:avLst/>
          </a:prstGeom>
        </p:spPr>
        <p:txBody>
          <a:bodyPr vert="horz" lIns="0" tIns="0" rIns="0" bIns="0" rtlCol="0" anchor="t">
            <a:noAutofit/>
          </a:bodyPr>
          <a:lstStyle>
            <a:lvl1pPr>
              <a:defRPr sz="3200">
                <a:solidFill>
                  <a:schemeClr val="tx1"/>
                </a:solidFill>
              </a:defRPr>
            </a:lvl1pPr>
          </a:lstStyle>
          <a:p>
            <a:r>
              <a:rPr lang="es-ES" dirty="0"/>
              <a:t>Haga clic para título separata de nivel 2</a:t>
            </a:r>
            <a:endParaRPr lang="en-US" dirty="0"/>
          </a:p>
        </p:txBody>
      </p:sp>
      <p:sp>
        <p:nvSpPr>
          <p:cNvPr id="12" name="Slide Number Placeholder 5">
            <a:extLst>
              <a:ext uri="{FF2B5EF4-FFF2-40B4-BE49-F238E27FC236}">
                <a16:creationId xmlns="" xmlns:a16="http://schemas.microsoft.com/office/drawing/2014/main" id="{010F3A02-B7CA-9E42-855B-3F51A0093AEE}"/>
              </a:ext>
            </a:extLst>
          </p:cNvPr>
          <p:cNvSpPr txBox="1">
            <a:spLocks/>
          </p:cNvSpPr>
          <p:nvPr userDrawn="1"/>
        </p:nvSpPr>
        <p:spPr>
          <a:xfrm>
            <a:off x="8604448" y="4876006"/>
            <a:ext cx="287140" cy="242765"/>
          </a:xfrm>
          <a:prstGeom prst="rect">
            <a:avLst/>
          </a:prstGeom>
        </p:spPr>
        <p:txBody>
          <a:bodyPr vert="horz" lIns="0" tIns="0" rIns="0" bIns="0" rtlCol="0" anchor="ctr"/>
          <a:lstStyle>
            <a:defPPr>
              <a:defRPr lang="es-ES"/>
            </a:defPPr>
            <a:lvl1pPr marL="0" algn="l" defTabSz="685800" rtl="0" eaLnBrk="1" latinLnBrk="0" hangingPunct="1">
              <a:defRPr sz="800" kern="1200">
                <a:solidFill>
                  <a:schemeClr val="bg1"/>
                </a:solidFill>
                <a:latin typeface="Soho Gothic Pro" panose="020B0503030504020204" pitchFamily="34" charset="77"/>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r"/>
            <a:fld id="{A5078871-D93F-4D40-B540-DC74CFDF655C}" type="slidenum">
              <a:rPr lang="es-ES" sz="800" smtClean="0">
                <a:solidFill>
                  <a:schemeClr val="tx1"/>
                </a:solidFill>
              </a:rPr>
              <a:pPr algn="r"/>
              <a:t>‹Nº›</a:t>
            </a:fld>
            <a:endParaRPr lang="es-ES" sz="800" dirty="0">
              <a:solidFill>
                <a:schemeClr val="tx1"/>
              </a:solidFill>
            </a:endParaRPr>
          </a:p>
        </p:txBody>
      </p:sp>
      <p:pic>
        <p:nvPicPr>
          <p:cNvPr id="14" name="Imagen 13"/>
          <p:cNvPicPr>
            <a:picLocks noChangeAspect="1"/>
          </p:cNvPicPr>
          <p:nvPr userDrawn="1"/>
        </p:nvPicPr>
        <p:blipFill>
          <a:blip r:embed="rId2">
            <a:lum/>
          </a:blip>
          <a:stretch>
            <a:fillRect/>
          </a:stretch>
        </p:blipFill>
        <p:spPr>
          <a:xfrm>
            <a:off x="6665441" y="4905400"/>
            <a:ext cx="858887" cy="186630"/>
          </a:xfrm>
          <a:prstGeom prst="rect">
            <a:avLst/>
          </a:prstGeom>
        </p:spPr>
      </p:pic>
      <p:sp>
        <p:nvSpPr>
          <p:cNvPr id="9" name="Freeform 5">
            <a:extLst>
              <a:ext uri="{FF2B5EF4-FFF2-40B4-BE49-F238E27FC236}">
                <a16:creationId xmlns="" xmlns:a16="http://schemas.microsoft.com/office/drawing/2014/main" id="{DEC9B28E-6B7A-0E4E-B90F-9C217C75299E}"/>
              </a:ext>
            </a:extLst>
          </p:cNvPr>
          <p:cNvSpPr>
            <a:spLocks noEditPoints="1"/>
          </p:cNvSpPr>
          <p:nvPr userDrawn="1"/>
        </p:nvSpPr>
        <p:spPr bwMode="auto">
          <a:xfrm>
            <a:off x="252000" y="4879562"/>
            <a:ext cx="643638" cy="128556"/>
          </a:xfrm>
          <a:custGeom>
            <a:avLst/>
            <a:gdLst>
              <a:gd name="T0" fmla="*/ 1051 w 1701"/>
              <a:gd name="T1" fmla="*/ 298 h 337"/>
              <a:gd name="T2" fmla="*/ 967 w 1701"/>
              <a:gd name="T3" fmla="*/ 337 h 337"/>
              <a:gd name="T4" fmla="*/ 877 w 1701"/>
              <a:gd name="T5" fmla="*/ 262 h 337"/>
              <a:gd name="T6" fmla="*/ 906 w 1701"/>
              <a:gd name="T7" fmla="*/ 285 h 337"/>
              <a:gd name="T8" fmla="*/ 991 w 1701"/>
              <a:gd name="T9" fmla="*/ 309 h 337"/>
              <a:gd name="T10" fmla="*/ 1033 w 1701"/>
              <a:gd name="T11" fmla="*/ 263 h 337"/>
              <a:gd name="T12" fmla="*/ 926 w 1701"/>
              <a:gd name="T13" fmla="*/ 200 h 337"/>
              <a:gd name="T14" fmla="*/ 888 w 1701"/>
              <a:gd name="T15" fmla="*/ 112 h 337"/>
              <a:gd name="T16" fmla="*/ 967 w 1701"/>
              <a:gd name="T17" fmla="*/ 75 h 337"/>
              <a:gd name="T18" fmla="*/ 1056 w 1701"/>
              <a:gd name="T19" fmla="*/ 149 h 337"/>
              <a:gd name="T20" fmla="*/ 1013 w 1701"/>
              <a:gd name="T21" fmla="*/ 112 h 337"/>
              <a:gd name="T22" fmla="*/ 925 w 1701"/>
              <a:gd name="T23" fmla="*/ 108 h 337"/>
              <a:gd name="T24" fmla="*/ 913 w 1701"/>
              <a:gd name="T25" fmla="*/ 163 h 337"/>
              <a:gd name="T26" fmla="*/ 1046 w 1701"/>
              <a:gd name="T27" fmla="*/ 222 h 337"/>
              <a:gd name="T28" fmla="*/ 680 w 1701"/>
              <a:gd name="T29" fmla="*/ 86 h 337"/>
              <a:gd name="T30" fmla="*/ 656 w 1701"/>
              <a:gd name="T31" fmla="*/ 103 h 337"/>
              <a:gd name="T32" fmla="*/ 656 w 1701"/>
              <a:gd name="T33" fmla="*/ 103 h 337"/>
              <a:gd name="T34" fmla="*/ 632 w 1701"/>
              <a:gd name="T35" fmla="*/ 335 h 337"/>
              <a:gd name="T36" fmla="*/ 661 w 1701"/>
              <a:gd name="T37" fmla="*/ 137 h 337"/>
              <a:gd name="T38" fmla="*/ 722 w 1701"/>
              <a:gd name="T39" fmla="*/ 100 h 337"/>
              <a:gd name="T40" fmla="*/ 783 w 1701"/>
              <a:gd name="T41" fmla="*/ 140 h 337"/>
              <a:gd name="T42" fmla="*/ 810 w 1701"/>
              <a:gd name="T43" fmla="*/ 335 h 337"/>
              <a:gd name="T44" fmla="*/ 722 w 1701"/>
              <a:gd name="T45" fmla="*/ 75 h 337"/>
              <a:gd name="T46" fmla="*/ 1692 w 1701"/>
              <a:gd name="T47" fmla="*/ 298 h 337"/>
              <a:gd name="T48" fmla="*/ 1607 w 1701"/>
              <a:gd name="T49" fmla="*/ 256 h 337"/>
              <a:gd name="T50" fmla="*/ 1686 w 1701"/>
              <a:gd name="T51" fmla="*/ 101 h 337"/>
              <a:gd name="T52" fmla="*/ 1607 w 1701"/>
              <a:gd name="T53" fmla="*/ 78 h 337"/>
              <a:gd name="T54" fmla="*/ 1583 w 1701"/>
              <a:gd name="T55" fmla="*/ 257 h 337"/>
              <a:gd name="T56" fmla="*/ 248 w 1701"/>
              <a:gd name="T57" fmla="*/ 75 h 337"/>
              <a:gd name="T58" fmla="*/ 181 w 1701"/>
              <a:gd name="T59" fmla="*/ 98 h 337"/>
              <a:gd name="T60" fmla="*/ 92 w 1701"/>
              <a:gd name="T61" fmla="*/ 75 h 337"/>
              <a:gd name="T62" fmla="*/ 0 w 1701"/>
              <a:gd name="T63" fmla="*/ 164 h 337"/>
              <a:gd name="T64" fmla="*/ 25 w 1701"/>
              <a:gd name="T65" fmla="*/ 164 h 337"/>
              <a:gd name="T66" fmla="*/ 57 w 1701"/>
              <a:gd name="T67" fmla="*/ 106 h 337"/>
              <a:gd name="T68" fmla="*/ 124 w 1701"/>
              <a:gd name="T69" fmla="*/ 106 h 337"/>
              <a:gd name="T70" fmla="*/ 156 w 1701"/>
              <a:gd name="T71" fmla="*/ 164 h 337"/>
              <a:gd name="T72" fmla="*/ 182 w 1701"/>
              <a:gd name="T73" fmla="*/ 164 h 337"/>
              <a:gd name="T74" fmla="*/ 214 w 1701"/>
              <a:gd name="T75" fmla="*/ 106 h 337"/>
              <a:gd name="T76" fmla="*/ 281 w 1701"/>
              <a:gd name="T77" fmla="*/ 106 h 337"/>
              <a:gd name="T78" fmla="*/ 313 w 1701"/>
              <a:gd name="T79" fmla="*/ 164 h 337"/>
              <a:gd name="T80" fmla="*/ 338 w 1701"/>
              <a:gd name="T81" fmla="*/ 164 h 337"/>
              <a:gd name="T82" fmla="*/ 1522 w 1701"/>
              <a:gd name="T83" fmla="*/ 334 h 337"/>
              <a:gd name="T84" fmla="*/ 1522 w 1701"/>
              <a:gd name="T85" fmla="*/ 311 h 337"/>
              <a:gd name="T86" fmla="*/ 1381 w 1701"/>
              <a:gd name="T87" fmla="*/ 78 h 337"/>
              <a:gd name="T88" fmla="*/ 1381 w 1701"/>
              <a:gd name="T89" fmla="*/ 101 h 337"/>
              <a:gd name="T90" fmla="*/ 1381 w 1701"/>
              <a:gd name="T91" fmla="*/ 311 h 337"/>
              <a:gd name="T92" fmla="*/ 1381 w 1701"/>
              <a:gd name="T93" fmla="*/ 334 h 337"/>
              <a:gd name="T94" fmla="*/ 415 w 1701"/>
              <a:gd name="T95" fmla="*/ 78 h 337"/>
              <a:gd name="T96" fmla="*/ 415 w 1701"/>
              <a:gd name="T97" fmla="*/ 101 h 337"/>
              <a:gd name="T98" fmla="*/ 412 w 1701"/>
              <a:gd name="T99" fmla="*/ 311 h 337"/>
              <a:gd name="T100" fmla="*/ 556 w 1701"/>
              <a:gd name="T101" fmla="*/ 311 h 337"/>
              <a:gd name="T102" fmla="*/ 1297 w 1701"/>
              <a:gd name="T103" fmla="*/ 126 h 337"/>
              <a:gd name="T104" fmla="*/ 1288 w 1701"/>
              <a:gd name="T105" fmla="*/ 334 h 337"/>
              <a:gd name="T106" fmla="*/ 1280 w 1701"/>
              <a:gd name="T107" fmla="*/ 313 h 337"/>
              <a:gd name="T108" fmla="*/ 1148 w 1701"/>
              <a:gd name="T109" fmla="*/ 314 h 337"/>
              <a:gd name="T110" fmla="*/ 1130 w 1701"/>
              <a:gd name="T111" fmla="*/ 126 h 337"/>
              <a:gd name="T112" fmla="*/ 1250 w 1701"/>
              <a:gd name="T113" fmla="*/ 81 h 337"/>
              <a:gd name="T114" fmla="*/ 1278 w 1701"/>
              <a:gd name="T115" fmla="*/ 162 h 337"/>
              <a:gd name="T116" fmla="*/ 1166 w 1701"/>
              <a:gd name="T117" fmla="*/ 116 h 337"/>
              <a:gd name="T118" fmla="*/ 1152 w 1701"/>
              <a:gd name="T119" fmla="*/ 271 h 337"/>
              <a:gd name="T120" fmla="*/ 1214 w 1701"/>
              <a:gd name="T121" fmla="*/ 312 h 337"/>
              <a:gd name="T122" fmla="*/ 1275 w 1701"/>
              <a:gd name="T123" fmla="*/ 271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01" h="337">
                <a:moveTo>
                  <a:pt x="1046" y="222"/>
                </a:moveTo>
                <a:cubicBezTo>
                  <a:pt x="1054" y="233"/>
                  <a:pt x="1058" y="247"/>
                  <a:pt x="1058" y="263"/>
                </a:cubicBezTo>
                <a:cubicBezTo>
                  <a:pt x="1058" y="276"/>
                  <a:pt x="1056" y="288"/>
                  <a:pt x="1051" y="298"/>
                </a:cubicBezTo>
                <a:cubicBezTo>
                  <a:pt x="1046" y="307"/>
                  <a:pt x="1039" y="315"/>
                  <a:pt x="1031" y="321"/>
                </a:cubicBezTo>
                <a:cubicBezTo>
                  <a:pt x="1022" y="327"/>
                  <a:pt x="1013" y="331"/>
                  <a:pt x="1001" y="333"/>
                </a:cubicBezTo>
                <a:cubicBezTo>
                  <a:pt x="991" y="335"/>
                  <a:pt x="979" y="337"/>
                  <a:pt x="967" y="337"/>
                </a:cubicBezTo>
                <a:cubicBezTo>
                  <a:pt x="940" y="337"/>
                  <a:pt x="919" y="331"/>
                  <a:pt x="902" y="319"/>
                </a:cubicBezTo>
                <a:cubicBezTo>
                  <a:pt x="886" y="306"/>
                  <a:pt x="877" y="288"/>
                  <a:pt x="876" y="263"/>
                </a:cubicBezTo>
                <a:cubicBezTo>
                  <a:pt x="876" y="263"/>
                  <a:pt x="877" y="262"/>
                  <a:pt x="877" y="262"/>
                </a:cubicBezTo>
                <a:cubicBezTo>
                  <a:pt x="901" y="262"/>
                  <a:pt x="901" y="262"/>
                  <a:pt x="901" y="262"/>
                </a:cubicBezTo>
                <a:cubicBezTo>
                  <a:pt x="901" y="262"/>
                  <a:pt x="902" y="263"/>
                  <a:pt x="902" y="263"/>
                </a:cubicBezTo>
                <a:cubicBezTo>
                  <a:pt x="902" y="272"/>
                  <a:pt x="903" y="280"/>
                  <a:pt x="906" y="285"/>
                </a:cubicBezTo>
                <a:cubicBezTo>
                  <a:pt x="910" y="291"/>
                  <a:pt x="914" y="296"/>
                  <a:pt x="920" y="300"/>
                </a:cubicBezTo>
                <a:cubicBezTo>
                  <a:pt x="926" y="303"/>
                  <a:pt x="932" y="306"/>
                  <a:pt x="940" y="308"/>
                </a:cubicBezTo>
                <a:cubicBezTo>
                  <a:pt x="954" y="311"/>
                  <a:pt x="970" y="311"/>
                  <a:pt x="991" y="309"/>
                </a:cubicBezTo>
                <a:cubicBezTo>
                  <a:pt x="998" y="308"/>
                  <a:pt x="1005" y="306"/>
                  <a:pt x="1012" y="303"/>
                </a:cubicBezTo>
                <a:cubicBezTo>
                  <a:pt x="1018" y="299"/>
                  <a:pt x="1023" y="295"/>
                  <a:pt x="1027" y="288"/>
                </a:cubicBezTo>
                <a:cubicBezTo>
                  <a:pt x="1031" y="282"/>
                  <a:pt x="1033" y="274"/>
                  <a:pt x="1033" y="263"/>
                </a:cubicBezTo>
                <a:cubicBezTo>
                  <a:pt x="1033" y="254"/>
                  <a:pt x="1031" y="246"/>
                  <a:pt x="1026" y="238"/>
                </a:cubicBezTo>
                <a:cubicBezTo>
                  <a:pt x="1021" y="231"/>
                  <a:pt x="1013" y="226"/>
                  <a:pt x="1003" y="223"/>
                </a:cubicBezTo>
                <a:cubicBezTo>
                  <a:pt x="926" y="200"/>
                  <a:pt x="926" y="200"/>
                  <a:pt x="926" y="200"/>
                </a:cubicBezTo>
                <a:cubicBezTo>
                  <a:pt x="911" y="196"/>
                  <a:pt x="901" y="190"/>
                  <a:pt x="893" y="180"/>
                </a:cubicBezTo>
                <a:cubicBezTo>
                  <a:pt x="885" y="170"/>
                  <a:pt x="881" y="158"/>
                  <a:pt x="881" y="144"/>
                </a:cubicBezTo>
                <a:cubicBezTo>
                  <a:pt x="881" y="131"/>
                  <a:pt x="884" y="121"/>
                  <a:pt x="888" y="112"/>
                </a:cubicBezTo>
                <a:cubicBezTo>
                  <a:pt x="893" y="103"/>
                  <a:pt x="899" y="96"/>
                  <a:pt x="907" y="90"/>
                </a:cubicBezTo>
                <a:cubicBezTo>
                  <a:pt x="915" y="85"/>
                  <a:pt x="924" y="81"/>
                  <a:pt x="934" y="78"/>
                </a:cubicBezTo>
                <a:cubicBezTo>
                  <a:pt x="945" y="76"/>
                  <a:pt x="955" y="75"/>
                  <a:pt x="967" y="75"/>
                </a:cubicBezTo>
                <a:cubicBezTo>
                  <a:pt x="993" y="75"/>
                  <a:pt x="1014" y="81"/>
                  <a:pt x="1030" y="93"/>
                </a:cubicBezTo>
                <a:cubicBezTo>
                  <a:pt x="1047" y="105"/>
                  <a:pt x="1055" y="124"/>
                  <a:pt x="1056" y="148"/>
                </a:cubicBezTo>
                <a:cubicBezTo>
                  <a:pt x="1056" y="148"/>
                  <a:pt x="1056" y="149"/>
                  <a:pt x="1056" y="149"/>
                </a:cubicBezTo>
                <a:cubicBezTo>
                  <a:pt x="1032" y="149"/>
                  <a:pt x="1032" y="149"/>
                  <a:pt x="1032" y="149"/>
                </a:cubicBezTo>
                <a:cubicBezTo>
                  <a:pt x="1032" y="149"/>
                  <a:pt x="1032" y="148"/>
                  <a:pt x="1032" y="148"/>
                </a:cubicBezTo>
                <a:cubicBezTo>
                  <a:pt x="1031" y="131"/>
                  <a:pt x="1025" y="119"/>
                  <a:pt x="1013" y="112"/>
                </a:cubicBezTo>
                <a:cubicBezTo>
                  <a:pt x="1002" y="104"/>
                  <a:pt x="986" y="100"/>
                  <a:pt x="966" y="100"/>
                </a:cubicBezTo>
                <a:cubicBezTo>
                  <a:pt x="958" y="100"/>
                  <a:pt x="951" y="100"/>
                  <a:pt x="944" y="102"/>
                </a:cubicBezTo>
                <a:cubicBezTo>
                  <a:pt x="937" y="103"/>
                  <a:pt x="931" y="105"/>
                  <a:pt x="925" y="108"/>
                </a:cubicBezTo>
                <a:cubicBezTo>
                  <a:pt x="919" y="111"/>
                  <a:pt x="915" y="115"/>
                  <a:pt x="911" y="121"/>
                </a:cubicBezTo>
                <a:cubicBezTo>
                  <a:pt x="908" y="127"/>
                  <a:pt x="906" y="134"/>
                  <a:pt x="906" y="144"/>
                </a:cubicBezTo>
                <a:cubicBezTo>
                  <a:pt x="906" y="151"/>
                  <a:pt x="908" y="157"/>
                  <a:pt x="913" y="163"/>
                </a:cubicBezTo>
                <a:cubicBezTo>
                  <a:pt x="917" y="170"/>
                  <a:pt x="924" y="174"/>
                  <a:pt x="934" y="177"/>
                </a:cubicBezTo>
                <a:cubicBezTo>
                  <a:pt x="1011" y="199"/>
                  <a:pt x="1011" y="199"/>
                  <a:pt x="1011" y="199"/>
                </a:cubicBezTo>
                <a:cubicBezTo>
                  <a:pt x="1026" y="204"/>
                  <a:pt x="1038" y="211"/>
                  <a:pt x="1046" y="222"/>
                </a:cubicBezTo>
                <a:close/>
                <a:moveTo>
                  <a:pt x="722" y="75"/>
                </a:moveTo>
                <a:cubicBezTo>
                  <a:pt x="715" y="75"/>
                  <a:pt x="708" y="76"/>
                  <a:pt x="701" y="78"/>
                </a:cubicBezTo>
                <a:cubicBezTo>
                  <a:pt x="694" y="79"/>
                  <a:pt x="687" y="82"/>
                  <a:pt x="680" y="86"/>
                </a:cubicBezTo>
                <a:cubicBezTo>
                  <a:pt x="673" y="89"/>
                  <a:pt x="667" y="93"/>
                  <a:pt x="662" y="98"/>
                </a:cubicBezTo>
                <a:cubicBezTo>
                  <a:pt x="660" y="100"/>
                  <a:pt x="658" y="101"/>
                  <a:pt x="656" y="103"/>
                </a:cubicBezTo>
                <a:cubicBezTo>
                  <a:pt x="656" y="103"/>
                  <a:pt x="656" y="103"/>
                  <a:pt x="656" y="103"/>
                </a:cubicBezTo>
                <a:cubicBezTo>
                  <a:pt x="656" y="103"/>
                  <a:pt x="656" y="103"/>
                  <a:pt x="656" y="103"/>
                </a:cubicBezTo>
                <a:cubicBezTo>
                  <a:pt x="656" y="103"/>
                  <a:pt x="656" y="103"/>
                  <a:pt x="656" y="103"/>
                </a:cubicBezTo>
                <a:cubicBezTo>
                  <a:pt x="656" y="103"/>
                  <a:pt x="656" y="103"/>
                  <a:pt x="656" y="103"/>
                </a:cubicBezTo>
                <a:cubicBezTo>
                  <a:pt x="643" y="78"/>
                  <a:pt x="643" y="78"/>
                  <a:pt x="643" y="78"/>
                </a:cubicBezTo>
                <a:cubicBezTo>
                  <a:pt x="632" y="78"/>
                  <a:pt x="632" y="78"/>
                  <a:pt x="632" y="78"/>
                </a:cubicBezTo>
                <a:cubicBezTo>
                  <a:pt x="632" y="335"/>
                  <a:pt x="632" y="335"/>
                  <a:pt x="632" y="335"/>
                </a:cubicBezTo>
                <a:cubicBezTo>
                  <a:pt x="656" y="335"/>
                  <a:pt x="656" y="335"/>
                  <a:pt x="656" y="335"/>
                </a:cubicBezTo>
                <a:cubicBezTo>
                  <a:pt x="656" y="162"/>
                  <a:pt x="656" y="162"/>
                  <a:pt x="656" y="162"/>
                </a:cubicBezTo>
                <a:cubicBezTo>
                  <a:pt x="656" y="152"/>
                  <a:pt x="658" y="144"/>
                  <a:pt x="661" y="137"/>
                </a:cubicBezTo>
                <a:cubicBezTo>
                  <a:pt x="664" y="129"/>
                  <a:pt x="669" y="122"/>
                  <a:pt x="674" y="117"/>
                </a:cubicBezTo>
                <a:cubicBezTo>
                  <a:pt x="680" y="112"/>
                  <a:pt x="687" y="108"/>
                  <a:pt x="695" y="105"/>
                </a:cubicBezTo>
                <a:cubicBezTo>
                  <a:pt x="703" y="102"/>
                  <a:pt x="712" y="100"/>
                  <a:pt x="722" y="100"/>
                </a:cubicBezTo>
                <a:cubicBezTo>
                  <a:pt x="735" y="100"/>
                  <a:pt x="745" y="102"/>
                  <a:pt x="754" y="106"/>
                </a:cubicBezTo>
                <a:cubicBezTo>
                  <a:pt x="762" y="110"/>
                  <a:pt x="769" y="115"/>
                  <a:pt x="773" y="120"/>
                </a:cubicBezTo>
                <a:cubicBezTo>
                  <a:pt x="778" y="126"/>
                  <a:pt x="781" y="133"/>
                  <a:pt x="783" y="140"/>
                </a:cubicBezTo>
                <a:cubicBezTo>
                  <a:pt x="785" y="149"/>
                  <a:pt x="786" y="156"/>
                  <a:pt x="786" y="163"/>
                </a:cubicBezTo>
                <a:cubicBezTo>
                  <a:pt x="786" y="335"/>
                  <a:pt x="786" y="335"/>
                  <a:pt x="786" y="335"/>
                </a:cubicBezTo>
                <a:cubicBezTo>
                  <a:pt x="810" y="335"/>
                  <a:pt x="810" y="335"/>
                  <a:pt x="810" y="335"/>
                </a:cubicBezTo>
                <a:cubicBezTo>
                  <a:pt x="810" y="163"/>
                  <a:pt x="810" y="163"/>
                  <a:pt x="810" y="163"/>
                </a:cubicBezTo>
                <a:cubicBezTo>
                  <a:pt x="810" y="135"/>
                  <a:pt x="802" y="113"/>
                  <a:pt x="787" y="98"/>
                </a:cubicBezTo>
                <a:cubicBezTo>
                  <a:pt x="771" y="83"/>
                  <a:pt x="749" y="75"/>
                  <a:pt x="722" y="75"/>
                </a:cubicBezTo>
                <a:close/>
                <a:moveTo>
                  <a:pt x="1650" y="337"/>
                </a:moveTo>
                <a:cubicBezTo>
                  <a:pt x="1672" y="337"/>
                  <a:pt x="1689" y="331"/>
                  <a:pt x="1701" y="321"/>
                </a:cubicBezTo>
                <a:cubicBezTo>
                  <a:pt x="1692" y="298"/>
                  <a:pt x="1692" y="298"/>
                  <a:pt x="1692" y="298"/>
                </a:cubicBezTo>
                <a:cubicBezTo>
                  <a:pt x="1683" y="306"/>
                  <a:pt x="1670" y="313"/>
                  <a:pt x="1650" y="313"/>
                </a:cubicBezTo>
                <a:cubicBezTo>
                  <a:pt x="1636" y="313"/>
                  <a:pt x="1625" y="308"/>
                  <a:pt x="1618" y="300"/>
                </a:cubicBezTo>
                <a:cubicBezTo>
                  <a:pt x="1611" y="291"/>
                  <a:pt x="1607" y="277"/>
                  <a:pt x="1607" y="256"/>
                </a:cubicBezTo>
                <a:cubicBezTo>
                  <a:pt x="1607" y="101"/>
                  <a:pt x="1607" y="101"/>
                  <a:pt x="1607" y="101"/>
                </a:cubicBezTo>
                <a:cubicBezTo>
                  <a:pt x="1685" y="101"/>
                  <a:pt x="1685" y="101"/>
                  <a:pt x="1685" y="101"/>
                </a:cubicBezTo>
                <a:cubicBezTo>
                  <a:pt x="1686" y="101"/>
                  <a:pt x="1686" y="101"/>
                  <a:pt x="1686" y="101"/>
                </a:cubicBezTo>
                <a:cubicBezTo>
                  <a:pt x="1686" y="78"/>
                  <a:pt x="1686" y="78"/>
                  <a:pt x="1686" y="78"/>
                </a:cubicBezTo>
                <a:cubicBezTo>
                  <a:pt x="1686" y="78"/>
                  <a:pt x="1686" y="78"/>
                  <a:pt x="1685" y="78"/>
                </a:cubicBezTo>
                <a:cubicBezTo>
                  <a:pt x="1607" y="78"/>
                  <a:pt x="1607" y="78"/>
                  <a:pt x="1607" y="78"/>
                </a:cubicBezTo>
                <a:cubicBezTo>
                  <a:pt x="1607" y="0"/>
                  <a:pt x="1607" y="0"/>
                  <a:pt x="1607" y="0"/>
                </a:cubicBezTo>
                <a:cubicBezTo>
                  <a:pt x="1583" y="0"/>
                  <a:pt x="1583" y="0"/>
                  <a:pt x="1583" y="0"/>
                </a:cubicBezTo>
                <a:cubicBezTo>
                  <a:pt x="1583" y="257"/>
                  <a:pt x="1583" y="257"/>
                  <a:pt x="1583" y="257"/>
                </a:cubicBezTo>
                <a:cubicBezTo>
                  <a:pt x="1583" y="284"/>
                  <a:pt x="1589" y="304"/>
                  <a:pt x="1600" y="317"/>
                </a:cubicBezTo>
                <a:cubicBezTo>
                  <a:pt x="1612" y="330"/>
                  <a:pt x="1629" y="337"/>
                  <a:pt x="1650" y="337"/>
                </a:cubicBezTo>
                <a:close/>
                <a:moveTo>
                  <a:pt x="248" y="75"/>
                </a:moveTo>
                <a:cubicBezTo>
                  <a:pt x="248" y="75"/>
                  <a:pt x="248" y="75"/>
                  <a:pt x="248" y="75"/>
                </a:cubicBezTo>
                <a:cubicBezTo>
                  <a:pt x="247" y="75"/>
                  <a:pt x="247" y="75"/>
                  <a:pt x="247" y="75"/>
                </a:cubicBezTo>
                <a:cubicBezTo>
                  <a:pt x="219" y="75"/>
                  <a:pt x="197" y="83"/>
                  <a:pt x="181" y="98"/>
                </a:cubicBezTo>
                <a:cubicBezTo>
                  <a:pt x="176" y="103"/>
                  <a:pt x="172" y="108"/>
                  <a:pt x="169" y="114"/>
                </a:cubicBezTo>
                <a:cubicBezTo>
                  <a:pt x="166" y="108"/>
                  <a:pt x="162" y="103"/>
                  <a:pt x="157" y="98"/>
                </a:cubicBezTo>
                <a:cubicBezTo>
                  <a:pt x="141" y="83"/>
                  <a:pt x="120" y="75"/>
                  <a:pt x="92" y="75"/>
                </a:cubicBezTo>
                <a:cubicBezTo>
                  <a:pt x="90" y="75"/>
                  <a:pt x="90" y="75"/>
                  <a:pt x="90" y="75"/>
                </a:cubicBezTo>
                <a:cubicBezTo>
                  <a:pt x="62" y="75"/>
                  <a:pt x="40" y="83"/>
                  <a:pt x="24" y="98"/>
                </a:cubicBezTo>
                <a:cubicBezTo>
                  <a:pt x="8" y="114"/>
                  <a:pt x="0" y="136"/>
                  <a:pt x="0" y="164"/>
                </a:cubicBezTo>
                <a:cubicBezTo>
                  <a:pt x="0" y="335"/>
                  <a:pt x="0" y="335"/>
                  <a:pt x="0" y="335"/>
                </a:cubicBezTo>
                <a:cubicBezTo>
                  <a:pt x="25" y="335"/>
                  <a:pt x="25" y="335"/>
                  <a:pt x="25" y="335"/>
                </a:cubicBezTo>
                <a:cubicBezTo>
                  <a:pt x="25" y="164"/>
                  <a:pt x="25" y="164"/>
                  <a:pt x="25" y="164"/>
                </a:cubicBezTo>
                <a:cubicBezTo>
                  <a:pt x="25" y="156"/>
                  <a:pt x="26" y="149"/>
                  <a:pt x="27" y="141"/>
                </a:cubicBezTo>
                <a:cubicBezTo>
                  <a:pt x="29" y="134"/>
                  <a:pt x="33" y="127"/>
                  <a:pt x="37" y="121"/>
                </a:cubicBezTo>
                <a:cubicBezTo>
                  <a:pt x="42" y="115"/>
                  <a:pt x="49" y="110"/>
                  <a:pt x="57" y="106"/>
                </a:cubicBezTo>
                <a:cubicBezTo>
                  <a:pt x="65" y="102"/>
                  <a:pt x="76" y="100"/>
                  <a:pt x="89" y="100"/>
                </a:cubicBezTo>
                <a:cubicBezTo>
                  <a:pt x="89" y="100"/>
                  <a:pt x="90" y="100"/>
                  <a:pt x="91" y="100"/>
                </a:cubicBezTo>
                <a:cubicBezTo>
                  <a:pt x="104" y="100"/>
                  <a:pt x="115" y="102"/>
                  <a:pt x="124" y="106"/>
                </a:cubicBezTo>
                <a:cubicBezTo>
                  <a:pt x="132" y="110"/>
                  <a:pt x="139" y="115"/>
                  <a:pt x="143" y="121"/>
                </a:cubicBezTo>
                <a:cubicBezTo>
                  <a:pt x="148" y="127"/>
                  <a:pt x="151" y="133"/>
                  <a:pt x="153" y="141"/>
                </a:cubicBezTo>
                <a:cubicBezTo>
                  <a:pt x="155" y="149"/>
                  <a:pt x="156" y="157"/>
                  <a:pt x="156" y="164"/>
                </a:cubicBezTo>
                <a:cubicBezTo>
                  <a:pt x="156" y="335"/>
                  <a:pt x="156" y="335"/>
                  <a:pt x="156" y="335"/>
                </a:cubicBezTo>
                <a:cubicBezTo>
                  <a:pt x="182" y="335"/>
                  <a:pt x="182" y="335"/>
                  <a:pt x="182" y="335"/>
                </a:cubicBezTo>
                <a:cubicBezTo>
                  <a:pt x="182" y="164"/>
                  <a:pt x="182" y="164"/>
                  <a:pt x="182" y="164"/>
                </a:cubicBezTo>
                <a:cubicBezTo>
                  <a:pt x="182" y="157"/>
                  <a:pt x="183" y="149"/>
                  <a:pt x="185" y="141"/>
                </a:cubicBezTo>
                <a:cubicBezTo>
                  <a:pt x="186" y="134"/>
                  <a:pt x="190" y="127"/>
                  <a:pt x="194" y="121"/>
                </a:cubicBezTo>
                <a:cubicBezTo>
                  <a:pt x="199" y="115"/>
                  <a:pt x="206" y="110"/>
                  <a:pt x="214" y="106"/>
                </a:cubicBezTo>
                <a:cubicBezTo>
                  <a:pt x="222" y="102"/>
                  <a:pt x="233" y="100"/>
                  <a:pt x="246" y="100"/>
                </a:cubicBezTo>
                <a:cubicBezTo>
                  <a:pt x="247" y="100"/>
                  <a:pt x="247" y="100"/>
                  <a:pt x="248" y="100"/>
                </a:cubicBezTo>
                <a:cubicBezTo>
                  <a:pt x="262" y="100"/>
                  <a:pt x="273" y="102"/>
                  <a:pt x="281" y="106"/>
                </a:cubicBezTo>
                <a:cubicBezTo>
                  <a:pt x="289" y="110"/>
                  <a:pt x="296" y="115"/>
                  <a:pt x="301" y="121"/>
                </a:cubicBezTo>
                <a:cubicBezTo>
                  <a:pt x="305" y="127"/>
                  <a:pt x="309" y="134"/>
                  <a:pt x="311" y="141"/>
                </a:cubicBezTo>
                <a:cubicBezTo>
                  <a:pt x="312" y="149"/>
                  <a:pt x="313" y="157"/>
                  <a:pt x="313" y="164"/>
                </a:cubicBezTo>
                <a:cubicBezTo>
                  <a:pt x="313" y="335"/>
                  <a:pt x="313" y="335"/>
                  <a:pt x="313" y="335"/>
                </a:cubicBezTo>
                <a:cubicBezTo>
                  <a:pt x="338" y="335"/>
                  <a:pt x="338" y="335"/>
                  <a:pt x="338" y="335"/>
                </a:cubicBezTo>
                <a:cubicBezTo>
                  <a:pt x="338" y="164"/>
                  <a:pt x="338" y="164"/>
                  <a:pt x="338" y="164"/>
                </a:cubicBezTo>
                <a:cubicBezTo>
                  <a:pt x="338" y="136"/>
                  <a:pt x="330" y="114"/>
                  <a:pt x="314" y="98"/>
                </a:cubicBezTo>
                <a:cubicBezTo>
                  <a:pt x="298" y="83"/>
                  <a:pt x="276" y="75"/>
                  <a:pt x="248" y="75"/>
                </a:cubicBezTo>
                <a:close/>
                <a:moveTo>
                  <a:pt x="1522" y="334"/>
                </a:moveTo>
                <a:cubicBezTo>
                  <a:pt x="1523" y="334"/>
                  <a:pt x="1523" y="334"/>
                  <a:pt x="1524" y="334"/>
                </a:cubicBezTo>
                <a:cubicBezTo>
                  <a:pt x="1524" y="311"/>
                  <a:pt x="1524" y="311"/>
                  <a:pt x="1524" y="311"/>
                </a:cubicBezTo>
                <a:cubicBezTo>
                  <a:pt x="1523" y="311"/>
                  <a:pt x="1523" y="311"/>
                  <a:pt x="1522" y="311"/>
                </a:cubicBezTo>
                <a:cubicBezTo>
                  <a:pt x="1472" y="311"/>
                  <a:pt x="1472" y="311"/>
                  <a:pt x="1472" y="311"/>
                </a:cubicBezTo>
                <a:cubicBezTo>
                  <a:pt x="1472" y="78"/>
                  <a:pt x="1472" y="78"/>
                  <a:pt x="1472" y="78"/>
                </a:cubicBezTo>
                <a:cubicBezTo>
                  <a:pt x="1381" y="78"/>
                  <a:pt x="1381" y="78"/>
                  <a:pt x="1381" y="78"/>
                </a:cubicBezTo>
                <a:cubicBezTo>
                  <a:pt x="1380" y="78"/>
                  <a:pt x="1380" y="78"/>
                  <a:pt x="1380" y="78"/>
                </a:cubicBezTo>
                <a:cubicBezTo>
                  <a:pt x="1380" y="101"/>
                  <a:pt x="1380" y="101"/>
                  <a:pt x="1380" y="101"/>
                </a:cubicBezTo>
                <a:cubicBezTo>
                  <a:pt x="1380" y="101"/>
                  <a:pt x="1380" y="101"/>
                  <a:pt x="1381" y="101"/>
                </a:cubicBezTo>
                <a:cubicBezTo>
                  <a:pt x="1447" y="101"/>
                  <a:pt x="1447" y="101"/>
                  <a:pt x="1447" y="101"/>
                </a:cubicBezTo>
                <a:cubicBezTo>
                  <a:pt x="1447" y="311"/>
                  <a:pt x="1447" y="311"/>
                  <a:pt x="1447" y="311"/>
                </a:cubicBezTo>
                <a:cubicBezTo>
                  <a:pt x="1381" y="311"/>
                  <a:pt x="1381" y="311"/>
                  <a:pt x="1381" y="311"/>
                </a:cubicBezTo>
                <a:cubicBezTo>
                  <a:pt x="1380" y="311"/>
                  <a:pt x="1380" y="311"/>
                  <a:pt x="1380" y="311"/>
                </a:cubicBezTo>
                <a:cubicBezTo>
                  <a:pt x="1380" y="334"/>
                  <a:pt x="1380" y="334"/>
                  <a:pt x="1380" y="334"/>
                </a:cubicBezTo>
                <a:cubicBezTo>
                  <a:pt x="1380" y="334"/>
                  <a:pt x="1380" y="334"/>
                  <a:pt x="1381" y="334"/>
                </a:cubicBezTo>
                <a:lnTo>
                  <a:pt x="1522" y="334"/>
                </a:lnTo>
                <a:close/>
                <a:moveTo>
                  <a:pt x="507" y="78"/>
                </a:moveTo>
                <a:cubicBezTo>
                  <a:pt x="415" y="78"/>
                  <a:pt x="415" y="78"/>
                  <a:pt x="415" y="78"/>
                </a:cubicBezTo>
                <a:cubicBezTo>
                  <a:pt x="414" y="78"/>
                  <a:pt x="413" y="78"/>
                  <a:pt x="412" y="79"/>
                </a:cubicBezTo>
                <a:cubicBezTo>
                  <a:pt x="412" y="101"/>
                  <a:pt x="412" y="101"/>
                  <a:pt x="412" y="101"/>
                </a:cubicBezTo>
                <a:cubicBezTo>
                  <a:pt x="413" y="101"/>
                  <a:pt x="414" y="101"/>
                  <a:pt x="415" y="101"/>
                </a:cubicBezTo>
                <a:cubicBezTo>
                  <a:pt x="482" y="101"/>
                  <a:pt x="482" y="101"/>
                  <a:pt x="482" y="101"/>
                </a:cubicBezTo>
                <a:cubicBezTo>
                  <a:pt x="482" y="311"/>
                  <a:pt x="482" y="311"/>
                  <a:pt x="482" y="311"/>
                </a:cubicBezTo>
                <a:cubicBezTo>
                  <a:pt x="412" y="311"/>
                  <a:pt x="412" y="311"/>
                  <a:pt x="412" y="311"/>
                </a:cubicBezTo>
                <a:cubicBezTo>
                  <a:pt x="412" y="334"/>
                  <a:pt x="412" y="334"/>
                  <a:pt x="412" y="334"/>
                </a:cubicBezTo>
                <a:cubicBezTo>
                  <a:pt x="413" y="334"/>
                  <a:pt x="556" y="334"/>
                  <a:pt x="556" y="334"/>
                </a:cubicBezTo>
                <a:cubicBezTo>
                  <a:pt x="556" y="311"/>
                  <a:pt x="556" y="311"/>
                  <a:pt x="556" y="311"/>
                </a:cubicBezTo>
                <a:cubicBezTo>
                  <a:pt x="507" y="311"/>
                  <a:pt x="507" y="311"/>
                  <a:pt x="507" y="311"/>
                </a:cubicBezTo>
                <a:lnTo>
                  <a:pt x="507" y="78"/>
                </a:lnTo>
                <a:close/>
                <a:moveTo>
                  <a:pt x="1297" y="126"/>
                </a:moveTo>
                <a:cubicBezTo>
                  <a:pt x="1301" y="137"/>
                  <a:pt x="1303" y="149"/>
                  <a:pt x="1303" y="162"/>
                </a:cubicBezTo>
                <a:cubicBezTo>
                  <a:pt x="1303" y="334"/>
                  <a:pt x="1303" y="334"/>
                  <a:pt x="1303" y="334"/>
                </a:cubicBezTo>
                <a:cubicBezTo>
                  <a:pt x="1288" y="334"/>
                  <a:pt x="1288" y="334"/>
                  <a:pt x="1288" y="334"/>
                </a:cubicBezTo>
                <a:cubicBezTo>
                  <a:pt x="1280" y="314"/>
                  <a:pt x="1280" y="314"/>
                  <a:pt x="1280" y="314"/>
                </a:cubicBezTo>
                <a:cubicBezTo>
                  <a:pt x="1280" y="315"/>
                  <a:pt x="1280" y="315"/>
                  <a:pt x="1280" y="315"/>
                </a:cubicBezTo>
                <a:cubicBezTo>
                  <a:pt x="1280" y="313"/>
                  <a:pt x="1280" y="313"/>
                  <a:pt x="1280" y="313"/>
                </a:cubicBezTo>
                <a:cubicBezTo>
                  <a:pt x="1280" y="314"/>
                  <a:pt x="1279" y="314"/>
                  <a:pt x="1279" y="314"/>
                </a:cubicBezTo>
                <a:cubicBezTo>
                  <a:pt x="1263" y="329"/>
                  <a:pt x="1241" y="337"/>
                  <a:pt x="1214" y="337"/>
                </a:cubicBezTo>
                <a:cubicBezTo>
                  <a:pt x="1186" y="337"/>
                  <a:pt x="1164" y="329"/>
                  <a:pt x="1148" y="314"/>
                </a:cubicBezTo>
                <a:cubicBezTo>
                  <a:pt x="1132" y="299"/>
                  <a:pt x="1124" y="277"/>
                  <a:pt x="1124" y="249"/>
                </a:cubicBezTo>
                <a:cubicBezTo>
                  <a:pt x="1124" y="162"/>
                  <a:pt x="1124" y="162"/>
                  <a:pt x="1124" y="162"/>
                </a:cubicBezTo>
                <a:cubicBezTo>
                  <a:pt x="1124" y="149"/>
                  <a:pt x="1126" y="137"/>
                  <a:pt x="1130" y="126"/>
                </a:cubicBezTo>
                <a:cubicBezTo>
                  <a:pt x="1135" y="116"/>
                  <a:pt x="1141" y="106"/>
                  <a:pt x="1148" y="99"/>
                </a:cubicBezTo>
                <a:cubicBezTo>
                  <a:pt x="1156" y="91"/>
                  <a:pt x="1165" y="85"/>
                  <a:pt x="1177" y="81"/>
                </a:cubicBezTo>
                <a:cubicBezTo>
                  <a:pt x="1199" y="73"/>
                  <a:pt x="1228" y="73"/>
                  <a:pt x="1250" y="81"/>
                </a:cubicBezTo>
                <a:cubicBezTo>
                  <a:pt x="1262" y="85"/>
                  <a:pt x="1271" y="91"/>
                  <a:pt x="1279" y="99"/>
                </a:cubicBezTo>
                <a:cubicBezTo>
                  <a:pt x="1286" y="106"/>
                  <a:pt x="1293" y="116"/>
                  <a:pt x="1297" y="126"/>
                </a:cubicBezTo>
                <a:close/>
                <a:moveTo>
                  <a:pt x="1278" y="162"/>
                </a:moveTo>
                <a:cubicBezTo>
                  <a:pt x="1278" y="143"/>
                  <a:pt x="1272" y="127"/>
                  <a:pt x="1261" y="116"/>
                </a:cubicBezTo>
                <a:cubicBezTo>
                  <a:pt x="1250" y="105"/>
                  <a:pt x="1234" y="100"/>
                  <a:pt x="1214" y="100"/>
                </a:cubicBezTo>
                <a:cubicBezTo>
                  <a:pt x="1193" y="100"/>
                  <a:pt x="1177" y="105"/>
                  <a:pt x="1166" y="116"/>
                </a:cubicBezTo>
                <a:cubicBezTo>
                  <a:pt x="1155" y="127"/>
                  <a:pt x="1149" y="142"/>
                  <a:pt x="1149" y="162"/>
                </a:cubicBezTo>
                <a:cubicBezTo>
                  <a:pt x="1149" y="249"/>
                  <a:pt x="1149" y="249"/>
                  <a:pt x="1149" y="249"/>
                </a:cubicBezTo>
                <a:cubicBezTo>
                  <a:pt x="1149" y="256"/>
                  <a:pt x="1150" y="263"/>
                  <a:pt x="1152" y="271"/>
                </a:cubicBezTo>
                <a:cubicBezTo>
                  <a:pt x="1154" y="278"/>
                  <a:pt x="1157" y="285"/>
                  <a:pt x="1162" y="291"/>
                </a:cubicBezTo>
                <a:cubicBezTo>
                  <a:pt x="1166" y="297"/>
                  <a:pt x="1173" y="302"/>
                  <a:pt x="1181" y="306"/>
                </a:cubicBezTo>
                <a:cubicBezTo>
                  <a:pt x="1189" y="310"/>
                  <a:pt x="1200" y="312"/>
                  <a:pt x="1214" y="312"/>
                </a:cubicBezTo>
                <a:cubicBezTo>
                  <a:pt x="1227" y="312"/>
                  <a:pt x="1238" y="310"/>
                  <a:pt x="1246" y="306"/>
                </a:cubicBezTo>
                <a:cubicBezTo>
                  <a:pt x="1255" y="302"/>
                  <a:pt x="1261" y="297"/>
                  <a:pt x="1266" y="291"/>
                </a:cubicBezTo>
                <a:cubicBezTo>
                  <a:pt x="1270" y="285"/>
                  <a:pt x="1273" y="278"/>
                  <a:pt x="1275" y="271"/>
                </a:cubicBezTo>
                <a:cubicBezTo>
                  <a:pt x="1277" y="263"/>
                  <a:pt x="1278" y="256"/>
                  <a:pt x="1278" y="249"/>
                </a:cubicBezTo>
                <a:lnTo>
                  <a:pt x="1278" y="162"/>
                </a:lnTo>
                <a:close/>
              </a:path>
            </a:pathLst>
          </a:custGeom>
          <a:solidFill>
            <a:srgbClr val="1A3B47"/>
          </a:solidFill>
          <a:ln>
            <a:noFill/>
          </a:ln>
        </p:spPr>
        <p:txBody>
          <a:bodyPr vert="horz" wrap="square" lIns="91440" tIns="45720" rIns="91440" bIns="45720" numCol="1" anchor="t" anchorCtr="0" compatLnSpc="1">
            <a:prstTxWarp prst="textNoShape">
              <a:avLst/>
            </a:prstTxWarp>
          </a:bodyPr>
          <a:lstStyle/>
          <a:p>
            <a:endParaRPr lang="es-ES"/>
          </a:p>
        </p:txBody>
      </p:sp>
    </p:spTree>
    <p:extLst>
      <p:ext uri="{BB962C8B-B14F-4D97-AF65-F5344CB8AC3E}">
        <p14:creationId xmlns:p14="http://schemas.microsoft.com/office/powerpoint/2010/main" val="61677741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epara n1_Amarillo">
    <p:spTree>
      <p:nvGrpSpPr>
        <p:cNvPr id="1" name=""/>
        <p:cNvGrpSpPr/>
        <p:nvPr/>
      </p:nvGrpSpPr>
      <p:grpSpPr>
        <a:xfrm>
          <a:off x="0" y="0"/>
          <a:ext cx="0" cy="0"/>
          <a:chOff x="0" y="0"/>
          <a:chExt cx="0" cy="0"/>
        </a:xfrm>
      </p:grpSpPr>
      <p:sp>
        <p:nvSpPr>
          <p:cNvPr id="18" name="Forma libre 17">
            <a:extLst>
              <a:ext uri="{FF2B5EF4-FFF2-40B4-BE49-F238E27FC236}">
                <a16:creationId xmlns="" xmlns:a16="http://schemas.microsoft.com/office/drawing/2014/main" id="{1BF3B1A8-7345-7848-A2AD-5D61E8195936}"/>
              </a:ext>
            </a:extLst>
          </p:cNvPr>
          <p:cNvSpPr/>
          <p:nvPr userDrawn="1"/>
        </p:nvSpPr>
        <p:spPr>
          <a:xfrm>
            <a:off x="6475092" y="2392844"/>
            <a:ext cx="2879375" cy="2985118"/>
          </a:xfrm>
          <a:custGeom>
            <a:avLst/>
            <a:gdLst>
              <a:gd name="connsiteX0" fmla="*/ 15240 w 3589020"/>
              <a:gd name="connsiteY0" fmla="*/ 5090160 h 5151120"/>
              <a:gd name="connsiteX1" fmla="*/ 15240 w 3589020"/>
              <a:gd name="connsiteY1" fmla="*/ 1021080 h 5151120"/>
              <a:gd name="connsiteX2" fmla="*/ 3589020 w 3589020"/>
              <a:gd name="connsiteY2" fmla="*/ 0 h 5151120"/>
              <a:gd name="connsiteX3" fmla="*/ 3589020 w 3589020"/>
              <a:gd name="connsiteY3" fmla="*/ 5151120 h 5151120"/>
              <a:gd name="connsiteX4" fmla="*/ 0 w 3589020"/>
              <a:gd name="connsiteY4" fmla="*/ 5151120 h 5151120"/>
              <a:gd name="connsiteX5" fmla="*/ 15240 w 3589020"/>
              <a:gd name="connsiteY5" fmla="*/ 5090160 h 5151120"/>
              <a:gd name="connsiteX0" fmla="*/ 15240 w 3589020"/>
              <a:gd name="connsiteY0" fmla="*/ 2372360 h 5151120"/>
              <a:gd name="connsiteX1" fmla="*/ 15240 w 3589020"/>
              <a:gd name="connsiteY1" fmla="*/ 1021080 h 5151120"/>
              <a:gd name="connsiteX2" fmla="*/ 3589020 w 3589020"/>
              <a:gd name="connsiteY2" fmla="*/ 0 h 5151120"/>
              <a:gd name="connsiteX3" fmla="*/ 3589020 w 3589020"/>
              <a:gd name="connsiteY3" fmla="*/ 5151120 h 5151120"/>
              <a:gd name="connsiteX4" fmla="*/ 0 w 3589020"/>
              <a:gd name="connsiteY4" fmla="*/ 5151120 h 5151120"/>
              <a:gd name="connsiteX5" fmla="*/ 15240 w 3589020"/>
              <a:gd name="connsiteY5" fmla="*/ 2372360 h 5151120"/>
              <a:gd name="connsiteX0" fmla="*/ 0 w 3573780"/>
              <a:gd name="connsiteY0" fmla="*/ 2372360 h 5151120"/>
              <a:gd name="connsiteX1" fmla="*/ 0 w 3573780"/>
              <a:gd name="connsiteY1" fmla="*/ 1021080 h 5151120"/>
              <a:gd name="connsiteX2" fmla="*/ 3573780 w 3573780"/>
              <a:gd name="connsiteY2" fmla="*/ 0 h 5151120"/>
              <a:gd name="connsiteX3" fmla="*/ 3573780 w 3573780"/>
              <a:gd name="connsiteY3" fmla="*/ 5151120 h 5151120"/>
              <a:gd name="connsiteX4" fmla="*/ 0 w 3573780"/>
              <a:gd name="connsiteY4" fmla="*/ 2418080 h 5151120"/>
              <a:gd name="connsiteX5" fmla="*/ 0 w 3573780"/>
              <a:gd name="connsiteY5" fmla="*/ 2372360 h 5151120"/>
              <a:gd name="connsiteX0" fmla="*/ 0 w 3573780"/>
              <a:gd name="connsiteY0" fmla="*/ 2372360 h 2418080"/>
              <a:gd name="connsiteX1" fmla="*/ 0 w 3573780"/>
              <a:gd name="connsiteY1" fmla="*/ 1021080 h 2418080"/>
              <a:gd name="connsiteX2" fmla="*/ 3573780 w 3573780"/>
              <a:gd name="connsiteY2" fmla="*/ 0 h 2418080"/>
              <a:gd name="connsiteX3" fmla="*/ 3568700 w 3573780"/>
              <a:gd name="connsiteY3" fmla="*/ 2392680 h 2418080"/>
              <a:gd name="connsiteX4" fmla="*/ 0 w 3573780"/>
              <a:gd name="connsiteY4" fmla="*/ 2418080 h 2418080"/>
              <a:gd name="connsiteX5" fmla="*/ 0 w 3573780"/>
              <a:gd name="connsiteY5" fmla="*/ 2372360 h 2418080"/>
              <a:gd name="connsiteX0" fmla="*/ 0 w 3568703"/>
              <a:gd name="connsiteY0" fmla="*/ 2169160 h 2214880"/>
              <a:gd name="connsiteX1" fmla="*/ 0 w 3568703"/>
              <a:gd name="connsiteY1" fmla="*/ 817880 h 2214880"/>
              <a:gd name="connsiteX2" fmla="*/ 2877820 w 3568703"/>
              <a:gd name="connsiteY2" fmla="*/ 0 h 2214880"/>
              <a:gd name="connsiteX3" fmla="*/ 3568700 w 3568703"/>
              <a:gd name="connsiteY3" fmla="*/ 2189480 h 2214880"/>
              <a:gd name="connsiteX4" fmla="*/ 0 w 3568703"/>
              <a:gd name="connsiteY4" fmla="*/ 2214880 h 2214880"/>
              <a:gd name="connsiteX5" fmla="*/ 0 w 3568703"/>
              <a:gd name="connsiteY5" fmla="*/ 2169160 h 2214880"/>
              <a:gd name="connsiteX0" fmla="*/ 0 w 2893168"/>
              <a:gd name="connsiteY0" fmla="*/ 2169160 h 2214880"/>
              <a:gd name="connsiteX1" fmla="*/ 0 w 2893168"/>
              <a:gd name="connsiteY1" fmla="*/ 817880 h 2214880"/>
              <a:gd name="connsiteX2" fmla="*/ 2877820 w 2893168"/>
              <a:gd name="connsiteY2" fmla="*/ 0 h 2214880"/>
              <a:gd name="connsiteX3" fmla="*/ 2893060 w 2893168"/>
              <a:gd name="connsiteY3" fmla="*/ 2194560 h 2214880"/>
              <a:gd name="connsiteX4" fmla="*/ 0 w 2893168"/>
              <a:gd name="connsiteY4" fmla="*/ 2214880 h 2214880"/>
              <a:gd name="connsiteX5" fmla="*/ 0 w 2893168"/>
              <a:gd name="connsiteY5" fmla="*/ 2169160 h 2214880"/>
              <a:gd name="connsiteX0" fmla="*/ 0 w 2879375"/>
              <a:gd name="connsiteY0" fmla="*/ 2169160 h 2757268"/>
              <a:gd name="connsiteX1" fmla="*/ 0 w 2879375"/>
              <a:gd name="connsiteY1" fmla="*/ 817880 h 2757268"/>
              <a:gd name="connsiteX2" fmla="*/ 2877820 w 2879375"/>
              <a:gd name="connsiteY2" fmla="*/ 0 h 2757268"/>
              <a:gd name="connsiteX3" fmla="*/ 2878992 w 2879375"/>
              <a:gd name="connsiteY3" fmla="*/ 2757268 h 2757268"/>
              <a:gd name="connsiteX4" fmla="*/ 0 w 2879375"/>
              <a:gd name="connsiteY4" fmla="*/ 2214880 h 2757268"/>
              <a:gd name="connsiteX5" fmla="*/ 0 w 2879375"/>
              <a:gd name="connsiteY5" fmla="*/ 2169160 h 2757268"/>
              <a:gd name="connsiteX0" fmla="*/ 24713 w 2904088"/>
              <a:gd name="connsiteY0" fmla="*/ 2169160 h 2770934"/>
              <a:gd name="connsiteX1" fmla="*/ 24713 w 2904088"/>
              <a:gd name="connsiteY1" fmla="*/ 817880 h 2770934"/>
              <a:gd name="connsiteX2" fmla="*/ 2902533 w 2904088"/>
              <a:gd name="connsiteY2" fmla="*/ 0 h 2770934"/>
              <a:gd name="connsiteX3" fmla="*/ 2903705 w 2904088"/>
              <a:gd name="connsiteY3" fmla="*/ 2757268 h 2770934"/>
              <a:gd name="connsiteX4" fmla="*/ 0 w 2904088"/>
              <a:gd name="connsiteY4" fmla="*/ 2770934 h 2770934"/>
              <a:gd name="connsiteX5" fmla="*/ 24713 w 2904088"/>
              <a:gd name="connsiteY5" fmla="*/ 2169160 h 2770934"/>
              <a:gd name="connsiteX0" fmla="*/ 0 w 2879375"/>
              <a:gd name="connsiteY0" fmla="*/ 2169160 h 2985118"/>
              <a:gd name="connsiteX1" fmla="*/ 0 w 2879375"/>
              <a:gd name="connsiteY1" fmla="*/ 817880 h 2985118"/>
              <a:gd name="connsiteX2" fmla="*/ 2877820 w 2879375"/>
              <a:gd name="connsiteY2" fmla="*/ 0 h 2985118"/>
              <a:gd name="connsiteX3" fmla="*/ 2878992 w 2879375"/>
              <a:gd name="connsiteY3" fmla="*/ 2757268 h 2985118"/>
              <a:gd name="connsiteX4" fmla="*/ 8239 w 2879375"/>
              <a:gd name="connsiteY4" fmla="*/ 2985118 h 2985118"/>
              <a:gd name="connsiteX5" fmla="*/ 0 w 2879375"/>
              <a:gd name="connsiteY5" fmla="*/ 2169160 h 2985118"/>
              <a:gd name="connsiteX0" fmla="*/ 0 w 2879375"/>
              <a:gd name="connsiteY0" fmla="*/ 2169160 h 2985118"/>
              <a:gd name="connsiteX1" fmla="*/ 0 w 2879375"/>
              <a:gd name="connsiteY1" fmla="*/ 817880 h 2985118"/>
              <a:gd name="connsiteX2" fmla="*/ 2877820 w 2879375"/>
              <a:gd name="connsiteY2" fmla="*/ 0 h 2985118"/>
              <a:gd name="connsiteX3" fmla="*/ 2878992 w 2879375"/>
              <a:gd name="connsiteY3" fmla="*/ 2959095 h 2985118"/>
              <a:gd name="connsiteX4" fmla="*/ 8239 w 2879375"/>
              <a:gd name="connsiteY4" fmla="*/ 2985118 h 2985118"/>
              <a:gd name="connsiteX5" fmla="*/ 0 w 2879375"/>
              <a:gd name="connsiteY5" fmla="*/ 2169160 h 2985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79375" h="2985118">
                <a:moveTo>
                  <a:pt x="0" y="2169160"/>
                </a:moveTo>
                <a:lnTo>
                  <a:pt x="0" y="817880"/>
                </a:lnTo>
                <a:lnTo>
                  <a:pt x="2877820" y="0"/>
                </a:lnTo>
                <a:cubicBezTo>
                  <a:pt x="2876127" y="797560"/>
                  <a:pt x="2880685" y="2161535"/>
                  <a:pt x="2878992" y="2959095"/>
                </a:cubicBezTo>
                <a:lnTo>
                  <a:pt x="8239" y="2985118"/>
                </a:lnTo>
                <a:cubicBezTo>
                  <a:pt x="5493" y="2713132"/>
                  <a:pt x="2746" y="2441146"/>
                  <a:pt x="0" y="216916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7" name="Forma libre 16">
            <a:extLst>
              <a:ext uri="{FF2B5EF4-FFF2-40B4-BE49-F238E27FC236}">
                <a16:creationId xmlns="" xmlns:a16="http://schemas.microsoft.com/office/drawing/2014/main" id="{4610843F-8FF6-844B-B9EE-71F1C7B08FAC}"/>
              </a:ext>
            </a:extLst>
          </p:cNvPr>
          <p:cNvSpPr/>
          <p:nvPr userDrawn="1"/>
        </p:nvSpPr>
        <p:spPr>
          <a:xfrm>
            <a:off x="4615989" y="2650373"/>
            <a:ext cx="4838525" cy="2580473"/>
          </a:xfrm>
          <a:custGeom>
            <a:avLst/>
            <a:gdLst>
              <a:gd name="connsiteX0" fmla="*/ 15240 w 3589020"/>
              <a:gd name="connsiteY0" fmla="*/ 5090160 h 5151120"/>
              <a:gd name="connsiteX1" fmla="*/ 15240 w 3589020"/>
              <a:gd name="connsiteY1" fmla="*/ 1021080 h 5151120"/>
              <a:gd name="connsiteX2" fmla="*/ 3589020 w 3589020"/>
              <a:gd name="connsiteY2" fmla="*/ 0 h 5151120"/>
              <a:gd name="connsiteX3" fmla="*/ 3589020 w 3589020"/>
              <a:gd name="connsiteY3" fmla="*/ 5151120 h 5151120"/>
              <a:gd name="connsiteX4" fmla="*/ 0 w 3589020"/>
              <a:gd name="connsiteY4" fmla="*/ 5151120 h 5151120"/>
              <a:gd name="connsiteX5" fmla="*/ 15240 w 3589020"/>
              <a:gd name="connsiteY5" fmla="*/ 5090160 h 5151120"/>
              <a:gd name="connsiteX0" fmla="*/ 15240 w 3589020"/>
              <a:gd name="connsiteY0" fmla="*/ 2033254 h 5151120"/>
              <a:gd name="connsiteX1" fmla="*/ 15240 w 3589020"/>
              <a:gd name="connsiteY1" fmla="*/ 1021080 h 5151120"/>
              <a:gd name="connsiteX2" fmla="*/ 3589020 w 3589020"/>
              <a:gd name="connsiteY2" fmla="*/ 0 h 5151120"/>
              <a:gd name="connsiteX3" fmla="*/ 3589020 w 3589020"/>
              <a:gd name="connsiteY3" fmla="*/ 5151120 h 5151120"/>
              <a:gd name="connsiteX4" fmla="*/ 0 w 3589020"/>
              <a:gd name="connsiteY4" fmla="*/ 5151120 h 5151120"/>
              <a:gd name="connsiteX5" fmla="*/ 15240 w 3589020"/>
              <a:gd name="connsiteY5" fmla="*/ 2033254 h 5151120"/>
              <a:gd name="connsiteX0" fmla="*/ 26520 w 3600300"/>
              <a:gd name="connsiteY0" fmla="*/ 2033254 h 5151120"/>
              <a:gd name="connsiteX1" fmla="*/ 26520 w 3600300"/>
              <a:gd name="connsiteY1" fmla="*/ 1021080 h 5151120"/>
              <a:gd name="connsiteX2" fmla="*/ 3600300 w 3600300"/>
              <a:gd name="connsiteY2" fmla="*/ 0 h 5151120"/>
              <a:gd name="connsiteX3" fmla="*/ 3600300 w 3600300"/>
              <a:gd name="connsiteY3" fmla="*/ 5151120 h 5151120"/>
              <a:gd name="connsiteX4" fmla="*/ 0 w 3600300"/>
              <a:gd name="connsiteY4" fmla="*/ 1902452 h 5151120"/>
              <a:gd name="connsiteX5" fmla="*/ 26520 w 3600300"/>
              <a:gd name="connsiteY5" fmla="*/ 2033254 h 5151120"/>
              <a:gd name="connsiteX0" fmla="*/ 26520 w 3600300"/>
              <a:gd name="connsiteY0" fmla="*/ 2033254 h 2033254"/>
              <a:gd name="connsiteX1" fmla="*/ 26520 w 3600300"/>
              <a:gd name="connsiteY1" fmla="*/ 1021080 h 2033254"/>
              <a:gd name="connsiteX2" fmla="*/ 3600300 w 3600300"/>
              <a:gd name="connsiteY2" fmla="*/ 0 h 2033254"/>
              <a:gd name="connsiteX3" fmla="*/ 3555180 w 3600300"/>
              <a:gd name="connsiteY3" fmla="*/ 1902452 h 2033254"/>
              <a:gd name="connsiteX4" fmla="*/ 0 w 3600300"/>
              <a:gd name="connsiteY4" fmla="*/ 1902452 h 2033254"/>
              <a:gd name="connsiteX5" fmla="*/ 26520 w 3600300"/>
              <a:gd name="connsiteY5" fmla="*/ 2033254 h 2033254"/>
              <a:gd name="connsiteX0" fmla="*/ 26520 w 3607821"/>
              <a:gd name="connsiteY0" fmla="*/ 2033254 h 2033254"/>
              <a:gd name="connsiteX1" fmla="*/ 26520 w 3607821"/>
              <a:gd name="connsiteY1" fmla="*/ 1021080 h 2033254"/>
              <a:gd name="connsiteX2" fmla="*/ 3600300 w 3607821"/>
              <a:gd name="connsiteY2" fmla="*/ 0 h 2033254"/>
              <a:gd name="connsiteX3" fmla="*/ 3607821 w 3607821"/>
              <a:gd name="connsiteY3" fmla="*/ 1906212 h 2033254"/>
              <a:gd name="connsiteX4" fmla="*/ 0 w 3607821"/>
              <a:gd name="connsiteY4" fmla="*/ 1902452 h 2033254"/>
              <a:gd name="connsiteX5" fmla="*/ 26520 w 3607821"/>
              <a:gd name="connsiteY5" fmla="*/ 2033254 h 2033254"/>
              <a:gd name="connsiteX0" fmla="*/ 30280 w 3607821"/>
              <a:gd name="connsiteY0" fmla="*/ 1860293 h 1906212"/>
              <a:gd name="connsiteX1" fmla="*/ 26520 w 3607821"/>
              <a:gd name="connsiteY1" fmla="*/ 1021080 h 1906212"/>
              <a:gd name="connsiteX2" fmla="*/ 3600300 w 3607821"/>
              <a:gd name="connsiteY2" fmla="*/ 0 h 1906212"/>
              <a:gd name="connsiteX3" fmla="*/ 3607821 w 3607821"/>
              <a:gd name="connsiteY3" fmla="*/ 1906212 h 1906212"/>
              <a:gd name="connsiteX4" fmla="*/ 0 w 3607821"/>
              <a:gd name="connsiteY4" fmla="*/ 1902452 h 1906212"/>
              <a:gd name="connsiteX5" fmla="*/ 30280 w 3607821"/>
              <a:gd name="connsiteY5" fmla="*/ 1860293 h 1906212"/>
              <a:gd name="connsiteX0" fmla="*/ 3760 w 3581301"/>
              <a:gd name="connsiteY0" fmla="*/ 1860293 h 1909972"/>
              <a:gd name="connsiteX1" fmla="*/ 0 w 3581301"/>
              <a:gd name="connsiteY1" fmla="*/ 1021080 h 1909972"/>
              <a:gd name="connsiteX2" fmla="*/ 3573780 w 3581301"/>
              <a:gd name="connsiteY2" fmla="*/ 0 h 1909972"/>
              <a:gd name="connsiteX3" fmla="*/ 3581301 w 3581301"/>
              <a:gd name="connsiteY3" fmla="*/ 1906212 h 1909972"/>
              <a:gd name="connsiteX4" fmla="*/ 11080 w 3581301"/>
              <a:gd name="connsiteY4" fmla="*/ 1909972 h 1909972"/>
              <a:gd name="connsiteX5" fmla="*/ 3760 w 3581301"/>
              <a:gd name="connsiteY5" fmla="*/ 1860293 h 190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81301" h="1909972">
                <a:moveTo>
                  <a:pt x="3760" y="1860293"/>
                </a:moveTo>
                <a:cubicBezTo>
                  <a:pt x="2507" y="1580555"/>
                  <a:pt x="1253" y="1300818"/>
                  <a:pt x="0" y="1021080"/>
                </a:cubicBezTo>
                <a:lnTo>
                  <a:pt x="3573780" y="0"/>
                </a:lnTo>
                <a:lnTo>
                  <a:pt x="3581301" y="1906212"/>
                </a:lnTo>
                <a:lnTo>
                  <a:pt x="11080" y="1909972"/>
                </a:lnTo>
                <a:lnTo>
                  <a:pt x="3760" y="1860293"/>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5" name="Forma libre 4">
            <a:extLst>
              <a:ext uri="{FF2B5EF4-FFF2-40B4-BE49-F238E27FC236}">
                <a16:creationId xmlns="" xmlns:a16="http://schemas.microsoft.com/office/drawing/2014/main" id="{93EB5CC0-893F-7E43-ABEC-FF257A4D7B5E}"/>
              </a:ext>
            </a:extLst>
          </p:cNvPr>
          <p:cNvSpPr/>
          <p:nvPr userDrawn="1"/>
        </p:nvSpPr>
        <p:spPr>
          <a:xfrm>
            <a:off x="5735954" y="2812766"/>
            <a:ext cx="3573780" cy="2418080"/>
          </a:xfrm>
          <a:custGeom>
            <a:avLst/>
            <a:gdLst>
              <a:gd name="connsiteX0" fmla="*/ 15240 w 3589020"/>
              <a:gd name="connsiteY0" fmla="*/ 5090160 h 5151120"/>
              <a:gd name="connsiteX1" fmla="*/ 15240 w 3589020"/>
              <a:gd name="connsiteY1" fmla="*/ 1021080 h 5151120"/>
              <a:gd name="connsiteX2" fmla="*/ 3589020 w 3589020"/>
              <a:gd name="connsiteY2" fmla="*/ 0 h 5151120"/>
              <a:gd name="connsiteX3" fmla="*/ 3589020 w 3589020"/>
              <a:gd name="connsiteY3" fmla="*/ 5151120 h 5151120"/>
              <a:gd name="connsiteX4" fmla="*/ 0 w 3589020"/>
              <a:gd name="connsiteY4" fmla="*/ 5151120 h 5151120"/>
              <a:gd name="connsiteX5" fmla="*/ 15240 w 3589020"/>
              <a:gd name="connsiteY5" fmla="*/ 5090160 h 5151120"/>
              <a:gd name="connsiteX0" fmla="*/ 15240 w 3589020"/>
              <a:gd name="connsiteY0" fmla="*/ 2372360 h 5151120"/>
              <a:gd name="connsiteX1" fmla="*/ 15240 w 3589020"/>
              <a:gd name="connsiteY1" fmla="*/ 1021080 h 5151120"/>
              <a:gd name="connsiteX2" fmla="*/ 3589020 w 3589020"/>
              <a:gd name="connsiteY2" fmla="*/ 0 h 5151120"/>
              <a:gd name="connsiteX3" fmla="*/ 3589020 w 3589020"/>
              <a:gd name="connsiteY3" fmla="*/ 5151120 h 5151120"/>
              <a:gd name="connsiteX4" fmla="*/ 0 w 3589020"/>
              <a:gd name="connsiteY4" fmla="*/ 5151120 h 5151120"/>
              <a:gd name="connsiteX5" fmla="*/ 15240 w 3589020"/>
              <a:gd name="connsiteY5" fmla="*/ 2372360 h 5151120"/>
              <a:gd name="connsiteX0" fmla="*/ 0 w 3573780"/>
              <a:gd name="connsiteY0" fmla="*/ 2372360 h 5151120"/>
              <a:gd name="connsiteX1" fmla="*/ 0 w 3573780"/>
              <a:gd name="connsiteY1" fmla="*/ 1021080 h 5151120"/>
              <a:gd name="connsiteX2" fmla="*/ 3573780 w 3573780"/>
              <a:gd name="connsiteY2" fmla="*/ 0 h 5151120"/>
              <a:gd name="connsiteX3" fmla="*/ 3573780 w 3573780"/>
              <a:gd name="connsiteY3" fmla="*/ 5151120 h 5151120"/>
              <a:gd name="connsiteX4" fmla="*/ 0 w 3573780"/>
              <a:gd name="connsiteY4" fmla="*/ 2418080 h 5151120"/>
              <a:gd name="connsiteX5" fmla="*/ 0 w 3573780"/>
              <a:gd name="connsiteY5" fmla="*/ 2372360 h 5151120"/>
              <a:gd name="connsiteX0" fmla="*/ 0 w 3573780"/>
              <a:gd name="connsiteY0" fmla="*/ 2372360 h 2418080"/>
              <a:gd name="connsiteX1" fmla="*/ 0 w 3573780"/>
              <a:gd name="connsiteY1" fmla="*/ 1021080 h 2418080"/>
              <a:gd name="connsiteX2" fmla="*/ 3573780 w 3573780"/>
              <a:gd name="connsiteY2" fmla="*/ 0 h 2418080"/>
              <a:gd name="connsiteX3" fmla="*/ 3568700 w 3573780"/>
              <a:gd name="connsiteY3" fmla="*/ 2392680 h 2418080"/>
              <a:gd name="connsiteX4" fmla="*/ 0 w 3573780"/>
              <a:gd name="connsiteY4" fmla="*/ 2418080 h 2418080"/>
              <a:gd name="connsiteX5" fmla="*/ 0 w 3573780"/>
              <a:gd name="connsiteY5" fmla="*/ 2372360 h 2418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73780" h="2418080">
                <a:moveTo>
                  <a:pt x="0" y="2372360"/>
                </a:moveTo>
                <a:lnTo>
                  <a:pt x="0" y="1021080"/>
                </a:lnTo>
                <a:lnTo>
                  <a:pt x="3573780" y="0"/>
                </a:lnTo>
                <a:cubicBezTo>
                  <a:pt x="3572087" y="797560"/>
                  <a:pt x="3570393" y="1595120"/>
                  <a:pt x="3568700" y="2392680"/>
                </a:cubicBezTo>
                <a:lnTo>
                  <a:pt x="0" y="2418080"/>
                </a:lnTo>
                <a:lnTo>
                  <a:pt x="0" y="237236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 name="Marcador de contenido 10">
            <a:extLst>
              <a:ext uri="{FF2B5EF4-FFF2-40B4-BE49-F238E27FC236}">
                <a16:creationId xmlns="" xmlns:a16="http://schemas.microsoft.com/office/drawing/2014/main" id="{B06D5AB3-85F3-6041-8CF2-938E10DAFE64}"/>
              </a:ext>
            </a:extLst>
          </p:cNvPr>
          <p:cNvSpPr>
            <a:spLocks noGrp="1"/>
          </p:cNvSpPr>
          <p:nvPr>
            <p:ph sz="quarter" idx="10" hasCustomPrompt="1"/>
          </p:nvPr>
        </p:nvSpPr>
        <p:spPr>
          <a:xfrm>
            <a:off x="252000" y="2828006"/>
            <a:ext cx="4238624" cy="860073"/>
          </a:xfrm>
          <a:prstGeom prst="rect">
            <a:avLst/>
          </a:prstGeom>
        </p:spPr>
        <p:txBody>
          <a:bodyPr lIns="0" tIns="0" rIns="0" bIns="0"/>
          <a:lstStyle>
            <a:lvl1pPr>
              <a:defRPr lang="es-ES" sz="1400" dirty="0"/>
            </a:lvl1pPr>
          </a:lstStyle>
          <a:p>
            <a:pPr marL="0" lvl="0" indent="0">
              <a:lnSpc>
                <a:spcPct val="100000"/>
              </a:lnSpc>
              <a:spcBef>
                <a:spcPts val="600"/>
              </a:spcBef>
              <a:buNone/>
            </a:pPr>
            <a:r>
              <a:rPr lang="es-ES" dirty="0"/>
              <a:t>Editar el subtitulo 
</a:t>
            </a:r>
          </a:p>
        </p:txBody>
      </p:sp>
      <p:sp>
        <p:nvSpPr>
          <p:cNvPr id="8" name="Title Placeholder 1">
            <a:extLst>
              <a:ext uri="{FF2B5EF4-FFF2-40B4-BE49-F238E27FC236}">
                <a16:creationId xmlns="" xmlns:a16="http://schemas.microsoft.com/office/drawing/2014/main" id="{7EA230A8-2396-C04E-BA7D-6A765043E110}"/>
              </a:ext>
            </a:extLst>
          </p:cNvPr>
          <p:cNvSpPr>
            <a:spLocks noGrp="1"/>
          </p:cNvSpPr>
          <p:nvPr>
            <p:ph type="title" hasCustomPrompt="1"/>
          </p:nvPr>
        </p:nvSpPr>
        <p:spPr>
          <a:xfrm>
            <a:off x="252000" y="1194688"/>
            <a:ext cx="5665375" cy="1236256"/>
          </a:xfrm>
          <a:prstGeom prst="rect">
            <a:avLst/>
          </a:prstGeom>
        </p:spPr>
        <p:txBody>
          <a:bodyPr vert="horz" lIns="0" tIns="0" rIns="0" bIns="0" rtlCol="0" anchor="t">
            <a:noAutofit/>
          </a:bodyPr>
          <a:lstStyle>
            <a:lvl1pPr>
              <a:defRPr sz="3200">
                <a:solidFill>
                  <a:schemeClr val="tx1"/>
                </a:solidFill>
              </a:defRPr>
            </a:lvl1pPr>
          </a:lstStyle>
          <a:p>
            <a:r>
              <a:rPr lang="es-ES" dirty="0"/>
              <a:t>Haga clic para título separata de nivel 2</a:t>
            </a:r>
            <a:endParaRPr lang="en-US" dirty="0"/>
          </a:p>
        </p:txBody>
      </p:sp>
      <p:sp>
        <p:nvSpPr>
          <p:cNvPr id="12" name="Slide Number Placeholder 5">
            <a:extLst>
              <a:ext uri="{FF2B5EF4-FFF2-40B4-BE49-F238E27FC236}">
                <a16:creationId xmlns="" xmlns:a16="http://schemas.microsoft.com/office/drawing/2014/main" id="{010F3A02-B7CA-9E42-855B-3F51A0093AEE}"/>
              </a:ext>
            </a:extLst>
          </p:cNvPr>
          <p:cNvSpPr txBox="1">
            <a:spLocks/>
          </p:cNvSpPr>
          <p:nvPr userDrawn="1"/>
        </p:nvSpPr>
        <p:spPr>
          <a:xfrm>
            <a:off x="8604448" y="4876006"/>
            <a:ext cx="287140" cy="242765"/>
          </a:xfrm>
          <a:prstGeom prst="rect">
            <a:avLst/>
          </a:prstGeom>
        </p:spPr>
        <p:txBody>
          <a:bodyPr vert="horz" lIns="0" tIns="0" rIns="0" bIns="0" rtlCol="0" anchor="ctr"/>
          <a:lstStyle>
            <a:defPPr>
              <a:defRPr lang="es-ES"/>
            </a:defPPr>
            <a:lvl1pPr marL="0" algn="l" defTabSz="685800" rtl="0" eaLnBrk="1" latinLnBrk="0" hangingPunct="1">
              <a:defRPr sz="800" kern="1200">
                <a:solidFill>
                  <a:schemeClr val="bg1"/>
                </a:solidFill>
                <a:latin typeface="Soho Gothic Pro" panose="020B0503030504020204" pitchFamily="34" charset="77"/>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r"/>
            <a:fld id="{A5078871-D93F-4D40-B540-DC74CFDF655C}" type="slidenum">
              <a:rPr lang="es-ES" sz="800" smtClean="0">
                <a:solidFill>
                  <a:schemeClr val="tx1"/>
                </a:solidFill>
              </a:rPr>
              <a:pPr algn="r"/>
              <a:t>‹Nº›</a:t>
            </a:fld>
            <a:endParaRPr lang="es-ES" sz="800" dirty="0">
              <a:solidFill>
                <a:schemeClr val="tx1"/>
              </a:solidFill>
            </a:endParaRPr>
          </a:p>
        </p:txBody>
      </p:sp>
      <p:pic>
        <p:nvPicPr>
          <p:cNvPr id="15" name="Imagen 14"/>
          <p:cNvPicPr>
            <a:picLocks noChangeAspect="1"/>
          </p:cNvPicPr>
          <p:nvPr userDrawn="1"/>
        </p:nvPicPr>
        <p:blipFill>
          <a:blip r:embed="rId2">
            <a:lum/>
          </a:blip>
          <a:stretch>
            <a:fillRect/>
          </a:stretch>
        </p:blipFill>
        <p:spPr>
          <a:xfrm>
            <a:off x="6665441" y="4905400"/>
            <a:ext cx="858887" cy="186630"/>
          </a:xfrm>
          <a:prstGeom prst="rect">
            <a:avLst/>
          </a:prstGeom>
        </p:spPr>
      </p:pic>
      <p:sp>
        <p:nvSpPr>
          <p:cNvPr id="9" name="Freeform 5">
            <a:extLst>
              <a:ext uri="{FF2B5EF4-FFF2-40B4-BE49-F238E27FC236}">
                <a16:creationId xmlns="" xmlns:a16="http://schemas.microsoft.com/office/drawing/2014/main" id="{59D1119D-7D51-D44F-94AB-E6DA2AD81F78}"/>
              </a:ext>
            </a:extLst>
          </p:cNvPr>
          <p:cNvSpPr>
            <a:spLocks noEditPoints="1"/>
          </p:cNvSpPr>
          <p:nvPr userDrawn="1"/>
        </p:nvSpPr>
        <p:spPr bwMode="auto">
          <a:xfrm>
            <a:off x="252000" y="4879562"/>
            <a:ext cx="643638" cy="128556"/>
          </a:xfrm>
          <a:custGeom>
            <a:avLst/>
            <a:gdLst>
              <a:gd name="T0" fmla="*/ 1051 w 1701"/>
              <a:gd name="T1" fmla="*/ 298 h 337"/>
              <a:gd name="T2" fmla="*/ 967 w 1701"/>
              <a:gd name="T3" fmla="*/ 337 h 337"/>
              <a:gd name="T4" fmla="*/ 877 w 1701"/>
              <a:gd name="T5" fmla="*/ 262 h 337"/>
              <a:gd name="T6" fmla="*/ 906 w 1701"/>
              <a:gd name="T7" fmla="*/ 285 h 337"/>
              <a:gd name="T8" fmla="*/ 991 w 1701"/>
              <a:gd name="T9" fmla="*/ 309 h 337"/>
              <a:gd name="T10" fmla="*/ 1033 w 1701"/>
              <a:gd name="T11" fmla="*/ 263 h 337"/>
              <a:gd name="T12" fmla="*/ 926 w 1701"/>
              <a:gd name="T13" fmla="*/ 200 h 337"/>
              <a:gd name="T14" fmla="*/ 888 w 1701"/>
              <a:gd name="T15" fmla="*/ 112 h 337"/>
              <a:gd name="T16" fmla="*/ 967 w 1701"/>
              <a:gd name="T17" fmla="*/ 75 h 337"/>
              <a:gd name="T18" fmla="*/ 1056 w 1701"/>
              <a:gd name="T19" fmla="*/ 149 h 337"/>
              <a:gd name="T20" fmla="*/ 1013 w 1701"/>
              <a:gd name="T21" fmla="*/ 112 h 337"/>
              <a:gd name="T22" fmla="*/ 925 w 1701"/>
              <a:gd name="T23" fmla="*/ 108 h 337"/>
              <a:gd name="T24" fmla="*/ 913 w 1701"/>
              <a:gd name="T25" fmla="*/ 163 h 337"/>
              <a:gd name="T26" fmla="*/ 1046 w 1701"/>
              <a:gd name="T27" fmla="*/ 222 h 337"/>
              <a:gd name="T28" fmla="*/ 680 w 1701"/>
              <a:gd name="T29" fmla="*/ 86 h 337"/>
              <a:gd name="T30" fmla="*/ 656 w 1701"/>
              <a:gd name="T31" fmla="*/ 103 h 337"/>
              <a:gd name="T32" fmla="*/ 656 w 1701"/>
              <a:gd name="T33" fmla="*/ 103 h 337"/>
              <a:gd name="T34" fmla="*/ 632 w 1701"/>
              <a:gd name="T35" fmla="*/ 335 h 337"/>
              <a:gd name="T36" fmla="*/ 661 w 1701"/>
              <a:gd name="T37" fmla="*/ 137 h 337"/>
              <a:gd name="T38" fmla="*/ 722 w 1701"/>
              <a:gd name="T39" fmla="*/ 100 h 337"/>
              <a:gd name="T40" fmla="*/ 783 w 1701"/>
              <a:gd name="T41" fmla="*/ 140 h 337"/>
              <a:gd name="T42" fmla="*/ 810 w 1701"/>
              <a:gd name="T43" fmla="*/ 335 h 337"/>
              <a:gd name="T44" fmla="*/ 722 w 1701"/>
              <a:gd name="T45" fmla="*/ 75 h 337"/>
              <a:gd name="T46" fmla="*/ 1692 w 1701"/>
              <a:gd name="T47" fmla="*/ 298 h 337"/>
              <a:gd name="T48" fmla="*/ 1607 w 1701"/>
              <a:gd name="T49" fmla="*/ 256 h 337"/>
              <a:gd name="T50" fmla="*/ 1686 w 1701"/>
              <a:gd name="T51" fmla="*/ 101 h 337"/>
              <a:gd name="T52" fmla="*/ 1607 w 1701"/>
              <a:gd name="T53" fmla="*/ 78 h 337"/>
              <a:gd name="T54" fmla="*/ 1583 w 1701"/>
              <a:gd name="T55" fmla="*/ 257 h 337"/>
              <a:gd name="T56" fmla="*/ 248 w 1701"/>
              <a:gd name="T57" fmla="*/ 75 h 337"/>
              <a:gd name="T58" fmla="*/ 181 w 1701"/>
              <a:gd name="T59" fmla="*/ 98 h 337"/>
              <a:gd name="T60" fmla="*/ 92 w 1701"/>
              <a:gd name="T61" fmla="*/ 75 h 337"/>
              <a:gd name="T62" fmla="*/ 0 w 1701"/>
              <a:gd name="T63" fmla="*/ 164 h 337"/>
              <a:gd name="T64" fmla="*/ 25 w 1701"/>
              <a:gd name="T65" fmla="*/ 164 h 337"/>
              <a:gd name="T66" fmla="*/ 57 w 1701"/>
              <a:gd name="T67" fmla="*/ 106 h 337"/>
              <a:gd name="T68" fmla="*/ 124 w 1701"/>
              <a:gd name="T69" fmla="*/ 106 h 337"/>
              <a:gd name="T70" fmla="*/ 156 w 1701"/>
              <a:gd name="T71" fmla="*/ 164 h 337"/>
              <a:gd name="T72" fmla="*/ 182 w 1701"/>
              <a:gd name="T73" fmla="*/ 164 h 337"/>
              <a:gd name="T74" fmla="*/ 214 w 1701"/>
              <a:gd name="T75" fmla="*/ 106 h 337"/>
              <a:gd name="T76" fmla="*/ 281 w 1701"/>
              <a:gd name="T77" fmla="*/ 106 h 337"/>
              <a:gd name="T78" fmla="*/ 313 w 1701"/>
              <a:gd name="T79" fmla="*/ 164 h 337"/>
              <a:gd name="T80" fmla="*/ 338 w 1701"/>
              <a:gd name="T81" fmla="*/ 164 h 337"/>
              <a:gd name="T82" fmla="*/ 1522 w 1701"/>
              <a:gd name="T83" fmla="*/ 334 h 337"/>
              <a:gd name="T84" fmla="*/ 1522 w 1701"/>
              <a:gd name="T85" fmla="*/ 311 h 337"/>
              <a:gd name="T86" fmla="*/ 1381 w 1701"/>
              <a:gd name="T87" fmla="*/ 78 h 337"/>
              <a:gd name="T88" fmla="*/ 1381 w 1701"/>
              <a:gd name="T89" fmla="*/ 101 h 337"/>
              <a:gd name="T90" fmla="*/ 1381 w 1701"/>
              <a:gd name="T91" fmla="*/ 311 h 337"/>
              <a:gd name="T92" fmla="*/ 1381 w 1701"/>
              <a:gd name="T93" fmla="*/ 334 h 337"/>
              <a:gd name="T94" fmla="*/ 415 w 1701"/>
              <a:gd name="T95" fmla="*/ 78 h 337"/>
              <a:gd name="T96" fmla="*/ 415 w 1701"/>
              <a:gd name="T97" fmla="*/ 101 h 337"/>
              <a:gd name="T98" fmla="*/ 412 w 1701"/>
              <a:gd name="T99" fmla="*/ 311 h 337"/>
              <a:gd name="T100" fmla="*/ 556 w 1701"/>
              <a:gd name="T101" fmla="*/ 311 h 337"/>
              <a:gd name="T102" fmla="*/ 1297 w 1701"/>
              <a:gd name="T103" fmla="*/ 126 h 337"/>
              <a:gd name="T104" fmla="*/ 1288 w 1701"/>
              <a:gd name="T105" fmla="*/ 334 h 337"/>
              <a:gd name="T106" fmla="*/ 1280 w 1701"/>
              <a:gd name="T107" fmla="*/ 313 h 337"/>
              <a:gd name="T108" fmla="*/ 1148 w 1701"/>
              <a:gd name="T109" fmla="*/ 314 h 337"/>
              <a:gd name="T110" fmla="*/ 1130 w 1701"/>
              <a:gd name="T111" fmla="*/ 126 h 337"/>
              <a:gd name="T112" fmla="*/ 1250 w 1701"/>
              <a:gd name="T113" fmla="*/ 81 h 337"/>
              <a:gd name="T114" fmla="*/ 1278 w 1701"/>
              <a:gd name="T115" fmla="*/ 162 h 337"/>
              <a:gd name="T116" fmla="*/ 1166 w 1701"/>
              <a:gd name="T117" fmla="*/ 116 h 337"/>
              <a:gd name="T118" fmla="*/ 1152 w 1701"/>
              <a:gd name="T119" fmla="*/ 271 h 337"/>
              <a:gd name="T120" fmla="*/ 1214 w 1701"/>
              <a:gd name="T121" fmla="*/ 312 h 337"/>
              <a:gd name="T122" fmla="*/ 1275 w 1701"/>
              <a:gd name="T123" fmla="*/ 271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01" h="337">
                <a:moveTo>
                  <a:pt x="1046" y="222"/>
                </a:moveTo>
                <a:cubicBezTo>
                  <a:pt x="1054" y="233"/>
                  <a:pt x="1058" y="247"/>
                  <a:pt x="1058" y="263"/>
                </a:cubicBezTo>
                <a:cubicBezTo>
                  <a:pt x="1058" y="276"/>
                  <a:pt x="1056" y="288"/>
                  <a:pt x="1051" y="298"/>
                </a:cubicBezTo>
                <a:cubicBezTo>
                  <a:pt x="1046" y="307"/>
                  <a:pt x="1039" y="315"/>
                  <a:pt x="1031" y="321"/>
                </a:cubicBezTo>
                <a:cubicBezTo>
                  <a:pt x="1022" y="327"/>
                  <a:pt x="1013" y="331"/>
                  <a:pt x="1001" y="333"/>
                </a:cubicBezTo>
                <a:cubicBezTo>
                  <a:pt x="991" y="335"/>
                  <a:pt x="979" y="337"/>
                  <a:pt x="967" y="337"/>
                </a:cubicBezTo>
                <a:cubicBezTo>
                  <a:pt x="940" y="337"/>
                  <a:pt x="919" y="331"/>
                  <a:pt x="902" y="319"/>
                </a:cubicBezTo>
                <a:cubicBezTo>
                  <a:pt x="886" y="306"/>
                  <a:pt x="877" y="288"/>
                  <a:pt x="876" y="263"/>
                </a:cubicBezTo>
                <a:cubicBezTo>
                  <a:pt x="876" y="263"/>
                  <a:pt x="877" y="262"/>
                  <a:pt x="877" y="262"/>
                </a:cubicBezTo>
                <a:cubicBezTo>
                  <a:pt x="901" y="262"/>
                  <a:pt x="901" y="262"/>
                  <a:pt x="901" y="262"/>
                </a:cubicBezTo>
                <a:cubicBezTo>
                  <a:pt x="901" y="262"/>
                  <a:pt x="902" y="263"/>
                  <a:pt x="902" y="263"/>
                </a:cubicBezTo>
                <a:cubicBezTo>
                  <a:pt x="902" y="272"/>
                  <a:pt x="903" y="280"/>
                  <a:pt x="906" y="285"/>
                </a:cubicBezTo>
                <a:cubicBezTo>
                  <a:pt x="910" y="291"/>
                  <a:pt x="914" y="296"/>
                  <a:pt x="920" y="300"/>
                </a:cubicBezTo>
                <a:cubicBezTo>
                  <a:pt x="926" y="303"/>
                  <a:pt x="932" y="306"/>
                  <a:pt x="940" y="308"/>
                </a:cubicBezTo>
                <a:cubicBezTo>
                  <a:pt x="954" y="311"/>
                  <a:pt x="970" y="311"/>
                  <a:pt x="991" y="309"/>
                </a:cubicBezTo>
                <a:cubicBezTo>
                  <a:pt x="998" y="308"/>
                  <a:pt x="1005" y="306"/>
                  <a:pt x="1012" y="303"/>
                </a:cubicBezTo>
                <a:cubicBezTo>
                  <a:pt x="1018" y="299"/>
                  <a:pt x="1023" y="295"/>
                  <a:pt x="1027" y="288"/>
                </a:cubicBezTo>
                <a:cubicBezTo>
                  <a:pt x="1031" y="282"/>
                  <a:pt x="1033" y="274"/>
                  <a:pt x="1033" y="263"/>
                </a:cubicBezTo>
                <a:cubicBezTo>
                  <a:pt x="1033" y="254"/>
                  <a:pt x="1031" y="246"/>
                  <a:pt x="1026" y="238"/>
                </a:cubicBezTo>
                <a:cubicBezTo>
                  <a:pt x="1021" y="231"/>
                  <a:pt x="1013" y="226"/>
                  <a:pt x="1003" y="223"/>
                </a:cubicBezTo>
                <a:cubicBezTo>
                  <a:pt x="926" y="200"/>
                  <a:pt x="926" y="200"/>
                  <a:pt x="926" y="200"/>
                </a:cubicBezTo>
                <a:cubicBezTo>
                  <a:pt x="911" y="196"/>
                  <a:pt x="901" y="190"/>
                  <a:pt x="893" y="180"/>
                </a:cubicBezTo>
                <a:cubicBezTo>
                  <a:pt x="885" y="170"/>
                  <a:pt x="881" y="158"/>
                  <a:pt x="881" y="144"/>
                </a:cubicBezTo>
                <a:cubicBezTo>
                  <a:pt x="881" y="131"/>
                  <a:pt x="884" y="121"/>
                  <a:pt x="888" y="112"/>
                </a:cubicBezTo>
                <a:cubicBezTo>
                  <a:pt x="893" y="103"/>
                  <a:pt x="899" y="96"/>
                  <a:pt x="907" y="90"/>
                </a:cubicBezTo>
                <a:cubicBezTo>
                  <a:pt x="915" y="85"/>
                  <a:pt x="924" y="81"/>
                  <a:pt x="934" y="78"/>
                </a:cubicBezTo>
                <a:cubicBezTo>
                  <a:pt x="945" y="76"/>
                  <a:pt x="955" y="75"/>
                  <a:pt x="967" y="75"/>
                </a:cubicBezTo>
                <a:cubicBezTo>
                  <a:pt x="993" y="75"/>
                  <a:pt x="1014" y="81"/>
                  <a:pt x="1030" y="93"/>
                </a:cubicBezTo>
                <a:cubicBezTo>
                  <a:pt x="1047" y="105"/>
                  <a:pt x="1055" y="124"/>
                  <a:pt x="1056" y="148"/>
                </a:cubicBezTo>
                <a:cubicBezTo>
                  <a:pt x="1056" y="148"/>
                  <a:pt x="1056" y="149"/>
                  <a:pt x="1056" y="149"/>
                </a:cubicBezTo>
                <a:cubicBezTo>
                  <a:pt x="1032" y="149"/>
                  <a:pt x="1032" y="149"/>
                  <a:pt x="1032" y="149"/>
                </a:cubicBezTo>
                <a:cubicBezTo>
                  <a:pt x="1032" y="149"/>
                  <a:pt x="1032" y="148"/>
                  <a:pt x="1032" y="148"/>
                </a:cubicBezTo>
                <a:cubicBezTo>
                  <a:pt x="1031" y="131"/>
                  <a:pt x="1025" y="119"/>
                  <a:pt x="1013" y="112"/>
                </a:cubicBezTo>
                <a:cubicBezTo>
                  <a:pt x="1002" y="104"/>
                  <a:pt x="986" y="100"/>
                  <a:pt x="966" y="100"/>
                </a:cubicBezTo>
                <a:cubicBezTo>
                  <a:pt x="958" y="100"/>
                  <a:pt x="951" y="100"/>
                  <a:pt x="944" y="102"/>
                </a:cubicBezTo>
                <a:cubicBezTo>
                  <a:pt x="937" y="103"/>
                  <a:pt x="931" y="105"/>
                  <a:pt x="925" y="108"/>
                </a:cubicBezTo>
                <a:cubicBezTo>
                  <a:pt x="919" y="111"/>
                  <a:pt x="915" y="115"/>
                  <a:pt x="911" y="121"/>
                </a:cubicBezTo>
                <a:cubicBezTo>
                  <a:pt x="908" y="127"/>
                  <a:pt x="906" y="134"/>
                  <a:pt x="906" y="144"/>
                </a:cubicBezTo>
                <a:cubicBezTo>
                  <a:pt x="906" y="151"/>
                  <a:pt x="908" y="157"/>
                  <a:pt x="913" y="163"/>
                </a:cubicBezTo>
                <a:cubicBezTo>
                  <a:pt x="917" y="170"/>
                  <a:pt x="924" y="174"/>
                  <a:pt x="934" y="177"/>
                </a:cubicBezTo>
                <a:cubicBezTo>
                  <a:pt x="1011" y="199"/>
                  <a:pt x="1011" y="199"/>
                  <a:pt x="1011" y="199"/>
                </a:cubicBezTo>
                <a:cubicBezTo>
                  <a:pt x="1026" y="204"/>
                  <a:pt x="1038" y="211"/>
                  <a:pt x="1046" y="222"/>
                </a:cubicBezTo>
                <a:close/>
                <a:moveTo>
                  <a:pt x="722" y="75"/>
                </a:moveTo>
                <a:cubicBezTo>
                  <a:pt x="715" y="75"/>
                  <a:pt x="708" y="76"/>
                  <a:pt x="701" y="78"/>
                </a:cubicBezTo>
                <a:cubicBezTo>
                  <a:pt x="694" y="79"/>
                  <a:pt x="687" y="82"/>
                  <a:pt x="680" y="86"/>
                </a:cubicBezTo>
                <a:cubicBezTo>
                  <a:pt x="673" y="89"/>
                  <a:pt x="667" y="93"/>
                  <a:pt x="662" y="98"/>
                </a:cubicBezTo>
                <a:cubicBezTo>
                  <a:pt x="660" y="100"/>
                  <a:pt x="658" y="101"/>
                  <a:pt x="656" y="103"/>
                </a:cubicBezTo>
                <a:cubicBezTo>
                  <a:pt x="656" y="103"/>
                  <a:pt x="656" y="103"/>
                  <a:pt x="656" y="103"/>
                </a:cubicBezTo>
                <a:cubicBezTo>
                  <a:pt x="656" y="103"/>
                  <a:pt x="656" y="103"/>
                  <a:pt x="656" y="103"/>
                </a:cubicBezTo>
                <a:cubicBezTo>
                  <a:pt x="656" y="103"/>
                  <a:pt x="656" y="103"/>
                  <a:pt x="656" y="103"/>
                </a:cubicBezTo>
                <a:cubicBezTo>
                  <a:pt x="656" y="103"/>
                  <a:pt x="656" y="103"/>
                  <a:pt x="656" y="103"/>
                </a:cubicBezTo>
                <a:cubicBezTo>
                  <a:pt x="643" y="78"/>
                  <a:pt x="643" y="78"/>
                  <a:pt x="643" y="78"/>
                </a:cubicBezTo>
                <a:cubicBezTo>
                  <a:pt x="632" y="78"/>
                  <a:pt x="632" y="78"/>
                  <a:pt x="632" y="78"/>
                </a:cubicBezTo>
                <a:cubicBezTo>
                  <a:pt x="632" y="335"/>
                  <a:pt x="632" y="335"/>
                  <a:pt x="632" y="335"/>
                </a:cubicBezTo>
                <a:cubicBezTo>
                  <a:pt x="656" y="335"/>
                  <a:pt x="656" y="335"/>
                  <a:pt x="656" y="335"/>
                </a:cubicBezTo>
                <a:cubicBezTo>
                  <a:pt x="656" y="162"/>
                  <a:pt x="656" y="162"/>
                  <a:pt x="656" y="162"/>
                </a:cubicBezTo>
                <a:cubicBezTo>
                  <a:pt x="656" y="152"/>
                  <a:pt x="658" y="144"/>
                  <a:pt x="661" y="137"/>
                </a:cubicBezTo>
                <a:cubicBezTo>
                  <a:pt x="664" y="129"/>
                  <a:pt x="669" y="122"/>
                  <a:pt x="674" y="117"/>
                </a:cubicBezTo>
                <a:cubicBezTo>
                  <a:pt x="680" y="112"/>
                  <a:pt x="687" y="108"/>
                  <a:pt x="695" y="105"/>
                </a:cubicBezTo>
                <a:cubicBezTo>
                  <a:pt x="703" y="102"/>
                  <a:pt x="712" y="100"/>
                  <a:pt x="722" y="100"/>
                </a:cubicBezTo>
                <a:cubicBezTo>
                  <a:pt x="735" y="100"/>
                  <a:pt x="745" y="102"/>
                  <a:pt x="754" y="106"/>
                </a:cubicBezTo>
                <a:cubicBezTo>
                  <a:pt x="762" y="110"/>
                  <a:pt x="769" y="115"/>
                  <a:pt x="773" y="120"/>
                </a:cubicBezTo>
                <a:cubicBezTo>
                  <a:pt x="778" y="126"/>
                  <a:pt x="781" y="133"/>
                  <a:pt x="783" y="140"/>
                </a:cubicBezTo>
                <a:cubicBezTo>
                  <a:pt x="785" y="149"/>
                  <a:pt x="786" y="156"/>
                  <a:pt x="786" y="163"/>
                </a:cubicBezTo>
                <a:cubicBezTo>
                  <a:pt x="786" y="335"/>
                  <a:pt x="786" y="335"/>
                  <a:pt x="786" y="335"/>
                </a:cubicBezTo>
                <a:cubicBezTo>
                  <a:pt x="810" y="335"/>
                  <a:pt x="810" y="335"/>
                  <a:pt x="810" y="335"/>
                </a:cubicBezTo>
                <a:cubicBezTo>
                  <a:pt x="810" y="163"/>
                  <a:pt x="810" y="163"/>
                  <a:pt x="810" y="163"/>
                </a:cubicBezTo>
                <a:cubicBezTo>
                  <a:pt x="810" y="135"/>
                  <a:pt x="802" y="113"/>
                  <a:pt x="787" y="98"/>
                </a:cubicBezTo>
                <a:cubicBezTo>
                  <a:pt x="771" y="83"/>
                  <a:pt x="749" y="75"/>
                  <a:pt x="722" y="75"/>
                </a:cubicBezTo>
                <a:close/>
                <a:moveTo>
                  <a:pt x="1650" y="337"/>
                </a:moveTo>
                <a:cubicBezTo>
                  <a:pt x="1672" y="337"/>
                  <a:pt x="1689" y="331"/>
                  <a:pt x="1701" y="321"/>
                </a:cubicBezTo>
                <a:cubicBezTo>
                  <a:pt x="1692" y="298"/>
                  <a:pt x="1692" y="298"/>
                  <a:pt x="1692" y="298"/>
                </a:cubicBezTo>
                <a:cubicBezTo>
                  <a:pt x="1683" y="306"/>
                  <a:pt x="1670" y="313"/>
                  <a:pt x="1650" y="313"/>
                </a:cubicBezTo>
                <a:cubicBezTo>
                  <a:pt x="1636" y="313"/>
                  <a:pt x="1625" y="308"/>
                  <a:pt x="1618" y="300"/>
                </a:cubicBezTo>
                <a:cubicBezTo>
                  <a:pt x="1611" y="291"/>
                  <a:pt x="1607" y="277"/>
                  <a:pt x="1607" y="256"/>
                </a:cubicBezTo>
                <a:cubicBezTo>
                  <a:pt x="1607" y="101"/>
                  <a:pt x="1607" y="101"/>
                  <a:pt x="1607" y="101"/>
                </a:cubicBezTo>
                <a:cubicBezTo>
                  <a:pt x="1685" y="101"/>
                  <a:pt x="1685" y="101"/>
                  <a:pt x="1685" y="101"/>
                </a:cubicBezTo>
                <a:cubicBezTo>
                  <a:pt x="1686" y="101"/>
                  <a:pt x="1686" y="101"/>
                  <a:pt x="1686" y="101"/>
                </a:cubicBezTo>
                <a:cubicBezTo>
                  <a:pt x="1686" y="78"/>
                  <a:pt x="1686" y="78"/>
                  <a:pt x="1686" y="78"/>
                </a:cubicBezTo>
                <a:cubicBezTo>
                  <a:pt x="1686" y="78"/>
                  <a:pt x="1686" y="78"/>
                  <a:pt x="1685" y="78"/>
                </a:cubicBezTo>
                <a:cubicBezTo>
                  <a:pt x="1607" y="78"/>
                  <a:pt x="1607" y="78"/>
                  <a:pt x="1607" y="78"/>
                </a:cubicBezTo>
                <a:cubicBezTo>
                  <a:pt x="1607" y="0"/>
                  <a:pt x="1607" y="0"/>
                  <a:pt x="1607" y="0"/>
                </a:cubicBezTo>
                <a:cubicBezTo>
                  <a:pt x="1583" y="0"/>
                  <a:pt x="1583" y="0"/>
                  <a:pt x="1583" y="0"/>
                </a:cubicBezTo>
                <a:cubicBezTo>
                  <a:pt x="1583" y="257"/>
                  <a:pt x="1583" y="257"/>
                  <a:pt x="1583" y="257"/>
                </a:cubicBezTo>
                <a:cubicBezTo>
                  <a:pt x="1583" y="284"/>
                  <a:pt x="1589" y="304"/>
                  <a:pt x="1600" y="317"/>
                </a:cubicBezTo>
                <a:cubicBezTo>
                  <a:pt x="1612" y="330"/>
                  <a:pt x="1629" y="337"/>
                  <a:pt x="1650" y="337"/>
                </a:cubicBezTo>
                <a:close/>
                <a:moveTo>
                  <a:pt x="248" y="75"/>
                </a:moveTo>
                <a:cubicBezTo>
                  <a:pt x="248" y="75"/>
                  <a:pt x="248" y="75"/>
                  <a:pt x="248" y="75"/>
                </a:cubicBezTo>
                <a:cubicBezTo>
                  <a:pt x="247" y="75"/>
                  <a:pt x="247" y="75"/>
                  <a:pt x="247" y="75"/>
                </a:cubicBezTo>
                <a:cubicBezTo>
                  <a:pt x="219" y="75"/>
                  <a:pt x="197" y="83"/>
                  <a:pt x="181" y="98"/>
                </a:cubicBezTo>
                <a:cubicBezTo>
                  <a:pt x="176" y="103"/>
                  <a:pt x="172" y="108"/>
                  <a:pt x="169" y="114"/>
                </a:cubicBezTo>
                <a:cubicBezTo>
                  <a:pt x="166" y="108"/>
                  <a:pt x="162" y="103"/>
                  <a:pt x="157" y="98"/>
                </a:cubicBezTo>
                <a:cubicBezTo>
                  <a:pt x="141" y="83"/>
                  <a:pt x="120" y="75"/>
                  <a:pt x="92" y="75"/>
                </a:cubicBezTo>
                <a:cubicBezTo>
                  <a:pt x="90" y="75"/>
                  <a:pt x="90" y="75"/>
                  <a:pt x="90" y="75"/>
                </a:cubicBezTo>
                <a:cubicBezTo>
                  <a:pt x="62" y="75"/>
                  <a:pt x="40" y="83"/>
                  <a:pt x="24" y="98"/>
                </a:cubicBezTo>
                <a:cubicBezTo>
                  <a:pt x="8" y="114"/>
                  <a:pt x="0" y="136"/>
                  <a:pt x="0" y="164"/>
                </a:cubicBezTo>
                <a:cubicBezTo>
                  <a:pt x="0" y="335"/>
                  <a:pt x="0" y="335"/>
                  <a:pt x="0" y="335"/>
                </a:cubicBezTo>
                <a:cubicBezTo>
                  <a:pt x="25" y="335"/>
                  <a:pt x="25" y="335"/>
                  <a:pt x="25" y="335"/>
                </a:cubicBezTo>
                <a:cubicBezTo>
                  <a:pt x="25" y="164"/>
                  <a:pt x="25" y="164"/>
                  <a:pt x="25" y="164"/>
                </a:cubicBezTo>
                <a:cubicBezTo>
                  <a:pt x="25" y="156"/>
                  <a:pt x="26" y="149"/>
                  <a:pt x="27" y="141"/>
                </a:cubicBezTo>
                <a:cubicBezTo>
                  <a:pt x="29" y="134"/>
                  <a:pt x="33" y="127"/>
                  <a:pt x="37" y="121"/>
                </a:cubicBezTo>
                <a:cubicBezTo>
                  <a:pt x="42" y="115"/>
                  <a:pt x="49" y="110"/>
                  <a:pt x="57" y="106"/>
                </a:cubicBezTo>
                <a:cubicBezTo>
                  <a:pt x="65" y="102"/>
                  <a:pt x="76" y="100"/>
                  <a:pt x="89" y="100"/>
                </a:cubicBezTo>
                <a:cubicBezTo>
                  <a:pt x="89" y="100"/>
                  <a:pt x="90" y="100"/>
                  <a:pt x="91" y="100"/>
                </a:cubicBezTo>
                <a:cubicBezTo>
                  <a:pt x="104" y="100"/>
                  <a:pt x="115" y="102"/>
                  <a:pt x="124" y="106"/>
                </a:cubicBezTo>
                <a:cubicBezTo>
                  <a:pt x="132" y="110"/>
                  <a:pt x="139" y="115"/>
                  <a:pt x="143" y="121"/>
                </a:cubicBezTo>
                <a:cubicBezTo>
                  <a:pt x="148" y="127"/>
                  <a:pt x="151" y="133"/>
                  <a:pt x="153" y="141"/>
                </a:cubicBezTo>
                <a:cubicBezTo>
                  <a:pt x="155" y="149"/>
                  <a:pt x="156" y="157"/>
                  <a:pt x="156" y="164"/>
                </a:cubicBezTo>
                <a:cubicBezTo>
                  <a:pt x="156" y="335"/>
                  <a:pt x="156" y="335"/>
                  <a:pt x="156" y="335"/>
                </a:cubicBezTo>
                <a:cubicBezTo>
                  <a:pt x="182" y="335"/>
                  <a:pt x="182" y="335"/>
                  <a:pt x="182" y="335"/>
                </a:cubicBezTo>
                <a:cubicBezTo>
                  <a:pt x="182" y="164"/>
                  <a:pt x="182" y="164"/>
                  <a:pt x="182" y="164"/>
                </a:cubicBezTo>
                <a:cubicBezTo>
                  <a:pt x="182" y="157"/>
                  <a:pt x="183" y="149"/>
                  <a:pt x="185" y="141"/>
                </a:cubicBezTo>
                <a:cubicBezTo>
                  <a:pt x="186" y="134"/>
                  <a:pt x="190" y="127"/>
                  <a:pt x="194" y="121"/>
                </a:cubicBezTo>
                <a:cubicBezTo>
                  <a:pt x="199" y="115"/>
                  <a:pt x="206" y="110"/>
                  <a:pt x="214" y="106"/>
                </a:cubicBezTo>
                <a:cubicBezTo>
                  <a:pt x="222" y="102"/>
                  <a:pt x="233" y="100"/>
                  <a:pt x="246" y="100"/>
                </a:cubicBezTo>
                <a:cubicBezTo>
                  <a:pt x="247" y="100"/>
                  <a:pt x="247" y="100"/>
                  <a:pt x="248" y="100"/>
                </a:cubicBezTo>
                <a:cubicBezTo>
                  <a:pt x="262" y="100"/>
                  <a:pt x="273" y="102"/>
                  <a:pt x="281" y="106"/>
                </a:cubicBezTo>
                <a:cubicBezTo>
                  <a:pt x="289" y="110"/>
                  <a:pt x="296" y="115"/>
                  <a:pt x="301" y="121"/>
                </a:cubicBezTo>
                <a:cubicBezTo>
                  <a:pt x="305" y="127"/>
                  <a:pt x="309" y="134"/>
                  <a:pt x="311" y="141"/>
                </a:cubicBezTo>
                <a:cubicBezTo>
                  <a:pt x="312" y="149"/>
                  <a:pt x="313" y="157"/>
                  <a:pt x="313" y="164"/>
                </a:cubicBezTo>
                <a:cubicBezTo>
                  <a:pt x="313" y="335"/>
                  <a:pt x="313" y="335"/>
                  <a:pt x="313" y="335"/>
                </a:cubicBezTo>
                <a:cubicBezTo>
                  <a:pt x="338" y="335"/>
                  <a:pt x="338" y="335"/>
                  <a:pt x="338" y="335"/>
                </a:cubicBezTo>
                <a:cubicBezTo>
                  <a:pt x="338" y="164"/>
                  <a:pt x="338" y="164"/>
                  <a:pt x="338" y="164"/>
                </a:cubicBezTo>
                <a:cubicBezTo>
                  <a:pt x="338" y="136"/>
                  <a:pt x="330" y="114"/>
                  <a:pt x="314" y="98"/>
                </a:cubicBezTo>
                <a:cubicBezTo>
                  <a:pt x="298" y="83"/>
                  <a:pt x="276" y="75"/>
                  <a:pt x="248" y="75"/>
                </a:cubicBezTo>
                <a:close/>
                <a:moveTo>
                  <a:pt x="1522" y="334"/>
                </a:moveTo>
                <a:cubicBezTo>
                  <a:pt x="1523" y="334"/>
                  <a:pt x="1523" y="334"/>
                  <a:pt x="1524" y="334"/>
                </a:cubicBezTo>
                <a:cubicBezTo>
                  <a:pt x="1524" y="311"/>
                  <a:pt x="1524" y="311"/>
                  <a:pt x="1524" y="311"/>
                </a:cubicBezTo>
                <a:cubicBezTo>
                  <a:pt x="1523" y="311"/>
                  <a:pt x="1523" y="311"/>
                  <a:pt x="1522" y="311"/>
                </a:cubicBezTo>
                <a:cubicBezTo>
                  <a:pt x="1472" y="311"/>
                  <a:pt x="1472" y="311"/>
                  <a:pt x="1472" y="311"/>
                </a:cubicBezTo>
                <a:cubicBezTo>
                  <a:pt x="1472" y="78"/>
                  <a:pt x="1472" y="78"/>
                  <a:pt x="1472" y="78"/>
                </a:cubicBezTo>
                <a:cubicBezTo>
                  <a:pt x="1381" y="78"/>
                  <a:pt x="1381" y="78"/>
                  <a:pt x="1381" y="78"/>
                </a:cubicBezTo>
                <a:cubicBezTo>
                  <a:pt x="1380" y="78"/>
                  <a:pt x="1380" y="78"/>
                  <a:pt x="1380" y="78"/>
                </a:cubicBezTo>
                <a:cubicBezTo>
                  <a:pt x="1380" y="101"/>
                  <a:pt x="1380" y="101"/>
                  <a:pt x="1380" y="101"/>
                </a:cubicBezTo>
                <a:cubicBezTo>
                  <a:pt x="1380" y="101"/>
                  <a:pt x="1380" y="101"/>
                  <a:pt x="1381" y="101"/>
                </a:cubicBezTo>
                <a:cubicBezTo>
                  <a:pt x="1447" y="101"/>
                  <a:pt x="1447" y="101"/>
                  <a:pt x="1447" y="101"/>
                </a:cubicBezTo>
                <a:cubicBezTo>
                  <a:pt x="1447" y="311"/>
                  <a:pt x="1447" y="311"/>
                  <a:pt x="1447" y="311"/>
                </a:cubicBezTo>
                <a:cubicBezTo>
                  <a:pt x="1381" y="311"/>
                  <a:pt x="1381" y="311"/>
                  <a:pt x="1381" y="311"/>
                </a:cubicBezTo>
                <a:cubicBezTo>
                  <a:pt x="1380" y="311"/>
                  <a:pt x="1380" y="311"/>
                  <a:pt x="1380" y="311"/>
                </a:cubicBezTo>
                <a:cubicBezTo>
                  <a:pt x="1380" y="334"/>
                  <a:pt x="1380" y="334"/>
                  <a:pt x="1380" y="334"/>
                </a:cubicBezTo>
                <a:cubicBezTo>
                  <a:pt x="1380" y="334"/>
                  <a:pt x="1380" y="334"/>
                  <a:pt x="1381" y="334"/>
                </a:cubicBezTo>
                <a:lnTo>
                  <a:pt x="1522" y="334"/>
                </a:lnTo>
                <a:close/>
                <a:moveTo>
                  <a:pt x="507" y="78"/>
                </a:moveTo>
                <a:cubicBezTo>
                  <a:pt x="415" y="78"/>
                  <a:pt x="415" y="78"/>
                  <a:pt x="415" y="78"/>
                </a:cubicBezTo>
                <a:cubicBezTo>
                  <a:pt x="414" y="78"/>
                  <a:pt x="413" y="78"/>
                  <a:pt x="412" y="79"/>
                </a:cubicBezTo>
                <a:cubicBezTo>
                  <a:pt x="412" y="101"/>
                  <a:pt x="412" y="101"/>
                  <a:pt x="412" y="101"/>
                </a:cubicBezTo>
                <a:cubicBezTo>
                  <a:pt x="413" y="101"/>
                  <a:pt x="414" y="101"/>
                  <a:pt x="415" y="101"/>
                </a:cubicBezTo>
                <a:cubicBezTo>
                  <a:pt x="482" y="101"/>
                  <a:pt x="482" y="101"/>
                  <a:pt x="482" y="101"/>
                </a:cubicBezTo>
                <a:cubicBezTo>
                  <a:pt x="482" y="311"/>
                  <a:pt x="482" y="311"/>
                  <a:pt x="482" y="311"/>
                </a:cubicBezTo>
                <a:cubicBezTo>
                  <a:pt x="412" y="311"/>
                  <a:pt x="412" y="311"/>
                  <a:pt x="412" y="311"/>
                </a:cubicBezTo>
                <a:cubicBezTo>
                  <a:pt x="412" y="334"/>
                  <a:pt x="412" y="334"/>
                  <a:pt x="412" y="334"/>
                </a:cubicBezTo>
                <a:cubicBezTo>
                  <a:pt x="413" y="334"/>
                  <a:pt x="556" y="334"/>
                  <a:pt x="556" y="334"/>
                </a:cubicBezTo>
                <a:cubicBezTo>
                  <a:pt x="556" y="311"/>
                  <a:pt x="556" y="311"/>
                  <a:pt x="556" y="311"/>
                </a:cubicBezTo>
                <a:cubicBezTo>
                  <a:pt x="507" y="311"/>
                  <a:pt x="507" y="311"/>
                  <a:pt x="507" y="311"/>
                </a:cubicBezTo>
                <a:lnTo>
                  <a:pt x="507" y="78"/>
                </a:lnTo>
                <a:close/>
                <a:moveTo>
                  <a:pt x="1297" y="126"/>
                </a:moveTo>
                <a:cubicBezTo>
                  <a:pt x="1301" y="137"/>
                  <a:pt x="1303" y="149"/>
                  <a:pt x="1303" y="162"/>
                </a:cubicBezTo>
                <a:cubicBezTo>
                  <a:pt x="1303" y="334"/>
                  <a:pt x="1303" y="334"/>
                  <a:pt x="1303" y="334"/>
                </a:cubicBezTo>
                <a:cubicBezTo>
                  <a:pt x="1288" y="334"/>
                  <a:pt x="1288" y="334"/>
                  <a:pt x="1288" y="334"/>
                </a:cubicBezTo>
                <a:cubicBezTo>
                  <a:pt x="1280" y="314"/>
                  <a:pt x="1280" y="314"/>
                  <a:pt x="1280" y="314"/>
                </a:cubicBezTo>
                <a:cubicBezTo>
                  <a:pt x="1280" y="315"/>
                  <a:pt x="1280" y="315"/>
                  <a:pt x="1280" y="315"/>
                </a:cubicBezTo>
                <a:cubicBezTo>
                  <a:pt x="1280" y="313"/>
                  <a:pt x="1280" y="313"/>
                  <a:pt x="1280" y="313"/>
                </a:cubicBezTo>
                <a:cubicBezTo>
                  <a:pt x="1280" y="314"/>
                  <a:pt x="1279" y="314"/>
                  <a:pt x="1279" y="314"/>
                </a:cubicBezTo>
                <a:cubicBezTo>
                  <a:pt x="1263" y="329"/>
                  <a:pt x="1241" y="337"/>
                  <a:pt x="1214" y="337"/>
                </a:cubicBezTo>
                <a:cubicBezTo>
                  <a:pt x="1186" y="337"/>
                  <a:pt x="1164" y="329"/>
                  <a:pt x="1148" y="314"/>
                </a:cubicBezTo>
                <a:cubicBezTo>
                  <a:pt x="1132" y="299"/>
                  <a:pt x="1124" y="277"/>
                  <a:pt x="1124" y="249"/>
                </a:cubicBezTo>
                <a:cubicBezTo>
                  <a:pt x="1124" y="162"/>
                  <a:pt x="1124" y="162"/>
                  <a:pt x="1124" y="162"/>
                </a:cubicBezTo>
                <a:cubicBezTo>
                  <a:pt x="1124" y="149"/>
                  <a:pt x="1126" y="137"/>
                  <a:pt x="1130" y="126"/>
                </a:cubicBezTo>
                <a:cubicBezTo>
                  <a:pt x="1135" y="116"/>
                  <a:pt x="1141" y="106"/>
                  <a:pt x="1148" y="99"/>
                </a:cubicBezTo>
                <a:cubicBezTo>
                  <a:pt x="1156" y="91"/>
                  <a:pt x="1165" y="85"/>
                  <a:pt x="1177" y="81"/>
                </a:cubicBezTo>
                <a:cubicBezTo>
                  <a:pt x="1199" y="73"/>
                  <a:pt x="1228" y="73"/>
                  <a:pt x="1250" y="81"/>
                </a:cubicBezTo>
                <a:cubicBezTo>
                  <a:pt x="1262" y="85"/>
                  <a:pt x="1271" y="91"/>
                  <a:pt x="1279" y="99"/>
                </a:cubicBezTo>
                <a:cubicBezTo>
                  <a:pt x="1286" y="106"/>
                  <a:pt x="1293" y="116"/>
                  <a:pt x="1297" y="126"/>
                </a:cubicBezTo>
                <a:close/>
                <a:moveTo>
                  <a:pt x="1278" y="162"/>
                </a:moveTo>
                <a:cubicBezTo>
                  <a:pt x="1278" y="143"/>
                  <a:pt x="1272" y="127"/>
                  <a:pt x="1261" y="116"/>
                </a:cubicBezTo>
                <a:cubicBezTo>
                  <a:pt x="1250" y="105"/>
                  <a:pt x="1234" y="100"/>
                  <a:pt x="1214" y="100"/>
                </a:cubicBezTo>
                <a:cubicBezTo>
                  <a:pt x="1193" y="100"/>
                  <a:pt x="1177" y="105"/>
                  <a:pt x="1166" y="116"/>
                </a:cubicBezTo>
                <a:cubicBezTo>
                  <a:pt x="1155" y="127"/>
                  <a:pt x="1149" y="142"/>
                  <a:pt x="1149" y="162"/>
                </a:cubicBezTo>
                <a:cubicBezTo>
                  <a:pt x="1149" y="249"/>
                  <a:pt x="1149" y="249"/>
                  <a:pt x="1149" y="249"/>
                </a:cubicBezTo>
                <a:cubicBezTo>
                  <a:pt x="1149" y="256"/>
                  <a:pt x="1150" y="263"/>
                  <a:pt x="1152" y="271"/>
                </a:cubicBezTo>
                <a:cubicBezTo>
                  <a:pt x="1154" y="278"/>
                  <a:pt x="1157" y="285"/>
                  <a:pt x="1162" y="291"/>
                </a:cubicBezTo>
                <a:cubicBezTo>
                  <a:pt x="1166" y="297"/>
                  <a:pt x="1173" y="302"/>
                  <a:pt x="1181" y="306"/>
                </a:cubicBezTo>
                <a:cubicBezTo>
                  <a:pt x="1189" y="310"/>
                  <a:pt x="1200" y="312"/>
                  <a:pt x="1214" y="312"/>
                </a:cubicBezTo>
                <a:cubicBezTo>
                  <a:pt x="1227" y="312"/>
                  <a:pt x="1238" y="310"/>
                  <a:pt x="1246" y="306"/>
                </a:cubicBezTo>
                <a:cubicBezTo>
                  <a:pt x="1255" y="302"/>
                  <a:pt x="1261" y="297"/>
                  <a:pt x="1266" y="291"/>
                </a:cubicBezTo>
                <a:cubicBezTo>
                  <a:pt x="1270" y="285"/>
                  <a:pt x="1273" y="278"/>
                  <a:pt x="1275" y="271"/>
                </a:cubicBezTo>
                <a:cubicBezTo>
                  <a:pt x="1277" y="263"/>
                  <a:pt x="1278" y="256"/>
                  <a:pt x="1278" y="249"/>
                </a:cubicBezTo>
                <a:lnTo>
                  <a:pt x="1278" y="162"/>
                </a:lnTo>
                <a:close/>
              </a:path>
            </a:pathLst>
          </a:custGeom>
          <a:solidFill>
            <a:srgbClr val="1A3B47"/>
          </a:solidFill>
          <a:ln>
            <a:noFill/>
          </a:ln>
        </p:spPr>
        <p:txBody>
          <a:bodyPr vert="horz" wrap="square" lIns="91440" tIns="45720" rIns="91440" bIns="45720" numCol="1" anchor="t" anchorCtr="0" compatLnSpc="1">
            <a:prstTxWarp prst="textNoShape">
              <a:avLst/>
            </a:prstTxWarp>
          </a:bodyPr>
          <a:lstStyle/>
          <a:p>
            <a:endParaRPr lang="es-ES"/>
          </a:p>
        </p:txBody>
      </p:sp>
    </p:spTree>
    <p:extLst>
      <p:ext uri="{BB962C8B-B14F-4D97-AF65-F5344CB8AC3E}">
        <p14:creationId xmlns:p14="http://schemas.microsoft.com/office/powerpoint/2010/main" val="273331257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Separa n2_Naranja">
    <p:spTree>
      <p:nvGrpSpPr>
        <p:cNvPr id="1" name=""/>
        <p:cNvGrpSpPr/>
        <p:nvPr/>
      </p:nvGrpSpPr>
      <p:grpSpPr>
        <a:xfrm>
          <a:off x="0" y="0"/>
          <a:ext cx="0" cy="0"/>
          <a:chOff x="0" y="0"/>
          <a:chExt cx="0" cy="0"/>
        </a:xfrm>
      </p:grpSpPr>
      <p:sp>
        <p:nvSpPr>
          <p:cNvPr id="18" name="Forma libre 17">
            <a:extLst>
              <a:ext uri="{FF2B5EF4-FFF2-40B4-BE49-F238E27FC236}">
                <a16:creationId xmlns="" xmlns:a16="http://schemas.microsoft.com/office/drawing/2014/main" id="{1BF3B1A8-7345-7848-A2AD-5D61E8195936}"/>
              </a:ext>
            </a:extLst>
          </p:cNvPr>
          <p:cNvSpPr/>
          <p:nvPr userDrawn="1"/>
        </p:nvSpPr>
        <p:spPr>
          <a:xfrm>
            <a:off x="6475092" y="2392844"/>
            <a:ext cx="2879375" cy="2985118"/>
          </a:xfrm>
          <a:custGeom>
            <a:avLst/>
            <a:gdLst>
              <a:gd name="connsiteX0" fmla="*/ 15240 w 3589020"/>
              <a:gd name="connsiteY0" fmla="*/ 5090160 h 5151120"/>
              <a:gd name="connsiteX1" fmla="*/ 15240 w 3589020"/>
              <a:gd name="connsiteY1" fmla="*/ 1021080 h 5151120"/>
              <a:gd name="connsiteX2" fmla="*/ 3589020 w 3589020"/>
              <a:gd name="connsiteY2" fmla="*/ 0 h 5151120"/>
              <a:gd name="connsiteX3" fmla="*/ 3589020 w 3589020"/>
              <a:gd name="connsiteY3" fmla="*/ 5151120 h 5151120"/>
              <a:gd name="connsiteX4" fmla="*/ 0 w 3589020"/>
              <a:gd name="connsiteY4" fmla="*/ 5151120 h 5151120"/>
              <a:gd name="connsiteX5" fmla="*/ 15240 w 3589020"/>
              <a:gd name="connsiteY5" fmla="*/ 5090160 h 5151120"/>
              <a:gd name="connsiteX0" fmla="*/ 15240 w 3589020"/>
              <a:gd name="connsiteY0" fmla="*/ 2372360 h 5151120"/>
              <a:gd name="connsiteX1" fmla="*/ 15240 w 3589020"/>
              <a:gd name="connsiteY1" fmla="*/ 1021080 h 5151120"/>
              <a:gd name="connsiteX2" fmla="*/ 3589020 w 3589020"/>
              <a:gd name="connsiteY2" fmla="*/ 0 h 5151120"/>
              <a:gd name="connsiteX3" fmla="*/ 3589020 w 3589020"/>
              <a:gd name="connsiteY3" fmla="*/ 5151120 h 5151120"/>
              <a:gd name="connsiteX4" fmla="*/ 0 w 3589020"/>
              <a:gd name="connsiteY4" fmla="*/ 5151120 h 5151120"/>
              <a:gd name="connsiteX5" fmla="*/ 15240 w 3589020"/>
              <a:gd name="connsiteY5" fmla="*/ 2372360 h 5151120"/>
              <a:gd name="connsiteX0" fmla="*/ 0 w 3573780"/>
              <a:gd name="connsiteY0" fmla="*/ 2372360 h 5151120"/>
              <a:gd name="connsiteX1" fmla="*/ 0 w 3573780"/>
              <a:gd name="connsiteY1" fmla="*/ 1021080 h 5151120"/>
              <a:gd name="connsiteX2" fmla="*/ 3573780 w 3573780"/>
              <a:gd name="connsiteY2" fmla="*/ 0 h 5151120"/>
              <a:gd name="connsiteX3" fmla="*/ 3573780 w 3573780"/>
              <a:gd name="connsiteY3" fmla="*/ 5151120 h 5151120"/>
              <a:gd name="connsiteX4" fmla="*/ 0 w 3573780"/>
              <a:gd name="connsiteY4" fmla="*/ 2418080 h 5151120"/>
              <a:gd name="connsiteX5" fmla="*/ 0 w 3573780"/>
              <a:gd name="connsiteY5" fmla="*/ 2372360 h 5151120"/>
              <a:gd name="connsiteX0" fmla="*/ 0 w 3573780"/>
              <a:gd name="connsiteY0" fmla="*/ 2372360 h 2418080"/>
              <a:gd name="connsiteX1" fmla="*/ 0 w 3573780"/>
              <a:gd name="connsiteY1" fmla="*/ 1021080 h 2418080"/>
              <a:gd name="connsiteX2" fmla="*/ 3573780 w 3573780"/>
              <a:gd name="connsiteY2" fmla="*/ 0 h 2418080"/>
              <a:gd name="connsiteX3" fmla="*/ 3568700 w 3573780"/>
              <a:gd name="connsiteY3" fmla="*/ 2392680 h 2418080"/>
              <a:gd name="connsiteX4" fmla="*/ 0 w 3573780"/>
              <a:gd name="connsiteY4" fmla="*/ 2418080 h 2418080"/>
              <a:gd name="connsiteX5" fmla="*/ 0 w 3573780"/>
              <a:gd name="connsiteY5" fmla="*/ 2372360 h 2418080"/>
              <a:gd name="connsiteX0" fmla="*/ 0 w 3568703"/>
              <a:gd name="connsiteY0" fmla="*/ 2169160 h 2214880"/>
              <a:gd name="connsiteX1" fmla="*/ 0 w 3568703"/>
              <a:gd name="connsiteY1" fmla="*/ 817880 h 2214880"/>
              <a:gd name="connsiteX2" fmla="*/ 2877820 w 3568703"/>
              <a:gd name="connsiteY2" fmla="*/ 0 h 2214880"/>
              <a:gd name="connsiteX3" fmla="*/ 3568700 w 3568703"/>
              <a:gd name="connsiteY3" fmla="*/ 2189480 h 2214880"/>
              <a:gd name="connsiteX4" fmla="*/ 0 w 3568703"/>
              <a:gd name="connsiteY4" fmla="*/ 2214880 h 2214880"/>
              <a:gd name="connsiteX5" fmla="*/ 0 w 3568703"/>
              <a:gd name="connsiteY5" fmla="*/ 2169160 h 2214880"/>
              <a:gd name="connsiteX0" fmla="*/ 0 w 2893168"/>
              <a:gd name="connsiteY0" fmla="*/ 2169160 h 2214880"/>
              <a:gd name="connsiteX1" fmla="*/ 0 w 2893168"/>
              <a:gd name="connsiteY1" fmla="*/ 817880 h 2214880"/>
              <a:gd name="connsiteX2" fmla="*/ 2877820 w 2893168"/>
              <a:gd name="connsiteY2" fmla="*/ 0 h 2214880"/>
              <a:gd name="connsiteX3" fmla="*/ 2893060 w 2893168"/>
              <a:gd name="connsiteY3" fmla="*/ 2194560 h 2214880"/>
              <a:gd name="connsiteX4" fmla="*/ 0 w 2893168"/>
              <a:gd name="connsiteY4" fmla="*/ 2214880 h 2214880"/>
              <a:gd name="connsiteX5" fmla="*/ 0 w 2893168"/>
              <a:gd name="connsiteY5" fmla="*/ 2169160 h 2214880"/>
              <a:gd name="connsiteX0" fmla="*/ 0 w 2879375"/>
              <a:gd name="connsiteY0" fmla="*/ 2169160 h 2757268"/>
              <a:gd name="connsiteX1" fmla="*/ 0 w 2879375"/>
              <a:gd name="connsiteY1" fmla="*/ 817880 h 2757268"/>
              <a:gd name="connsiteX2" fmla="*/ 2877820 w 2879375"/>
              <a:gd name="connsiteY2" fmla="*/ 0 h 2757268"/>
              <a:gd name="connsiteX3" fmla="*/ 2878992 w 2879375"/>
              <a:gd name="connsiteY3" fmla="*/ 2757268 h 2757268"/>
              <a:gd name="connsiteX4" fmla="*/ 0 w 2879375"/>
              <a:gd name="connsiteY4" fmla="*/ 2214880 h 2757268"/>
              <a:gd name="connsiteX5" fmla="*/ 0 w 2879375"/>
              <a:gd name="connsiteY5" fmla="*/ 2169160 h 2757268"/>
              <a:gd name="connsiteX0" fmla="*/ 24713 w 2904088"/>
              <a:gd name="connsiteY0" fmla="*/ 2169160 h 2770934"/>
              <a:gd name="connsiteX1" fmla="*/ 24713 w 2904088"/>
              <a:gd name="connsiteY1" fmla="*/ 817880 h 2770934"/>
              <a:gd name="connsiteX2" fmla="*/ 2902533 w 2904088"/>
              <a:gd name="connsiteY2" fmla="*/ 0 h 2770934"/>
              <a:gd name="connsiteX3" fmla="*/ 2903705 w 2904088"/>
              <a:gd name="connsiteY3" fmla="*/ 2757268 h 2770934"/>
              <a:gd name="connsiteX4" fmla="*/ 0 w 2904088"/>
              <a:gd name="connsiteY4" fmla="*/ 2770934 h 2770934"/>
              <a:gd name="connsiteX5" fmla="*/ 24713 w 2904088"/>
              <a:gd name="connsiteY5" fmla="*/ 2169160 h 2770934"/>
              <a:gd name="connsiteX0" fmla="*/ 0 w 2879375"/>
              <a:gd name="connsiteY0" fmla="*/ 2169160 h 2985118"/>
              <a:gd name="connsiteX1" fmla="*/ 0 w 2879375"/>
              <a:gd name="connsiteY1" fmla="*/ 817880 h 2985118"/>
              <a:gd name="connsiteX2" fmla="*/ 2877820 w 2879375"/>
              <a:gd name="connsiteY2" fmla="*/ 0 h 2985118"/>
              <a:gd name="connsiteX3" fmla="*/ 2878992 w 2879375"/>
              <a:gd name="connsiteY3" fmla="*/ 2757268 h 2985118"/>
              <a:gd name="connsiteX4" fmla="*/ 8239 w 2879375"/>
              <a:gd name="connsiteY4" fmla="*/ 2985118 h 2985118"/>
              <a:gd name="connsiteX5" fmla="*/ 0 w 2879375"/>
              <a:gd name="connsiteY5" fmla="*/ 2169160 h 2985118"/>
              <a:gd name="connsiteX0" fmla="*/ 0 w 2879375"/>
              <a:gd name="connsiteY0" fmla="*/ 2169160 h 2985118"/>
              <a:gd name="connsiteX1" fmla="*/ 0 w 2879375"/>
              <a:gd name="connsiteY1" fmla="*/ 817880 h 2985118"/>
              <a:gd name="connsiteX2" fmla="*/ 2877820 w 2879375"/>
              <a:gd name="connsiteY2" fmla="*/ 0 h 2985118"/>
              <a:gd name="connsiteX3" fmla="*/ 2878992 w 2879375"/>
              <a:gd name="connsiteY3" fmla="*/ 2959095 h 2985118"/>
              <a:gd name="connsiteX4" fmla="*/ 8239 w 2879375"/>
              <a:gd name="connsiteY4" fmla="*/ 2985118 h 2985118"/>
              <a:gd name="connsiteX5" fmla="*/ 0 w 2879375"/>
              <a:gd name="connsiteY5" fmla="*/ 2169160 h 2985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79375" h="2985118">
                <a:moveTo>
                  <a:pt x="0" y="2169160"/>
                </a:moveTo>
                <a:lnTo>
                  <a:pt x="0" y="817880"/>
                </a:lnTo>
                <a:lnTo>
                  <a:pt x="2877820" y="0"/>
                </a:lnTo>
                <a:cubicBezTo>
                  <a:pt x="2876127" y="797560"/>
                  <a:pt x="2880685" y="2161535"/>
                  <a:pt x="2878992" y="2959095"/>
                </a:cubicBezTo>
                <a:lnTo>
                  <a:pt x="8239" y="2985118"/>
                </a:lnTo>
                <a:cubicBezTo>
                  <a:pt x="5493" y="2713132"/>
                  <a:pt x="2746" y="2441146"/>
                  <a:pt x="0" y="216916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7" name="Forma libre 16">
            <a:extLst>
              <a:ext uri="{FF2B5EF4-FFF2-40B4-BE49-F238E27FC236}">
                <a16:creationId xmlns="" xmlns:a16="http://schemas.microsoft.com/office/drawing/2014/main" id="{4610843F-8FF6-844B-B9EE-71F1C7B08FAC}"/>
              </a:ext>
            </a:extLst>
          </p:cNvPr>
          <p:cNvSpPr/>
          <p:nvPr userDrawn="1"/>
        </p:nvSpPr>
        <p:spPr>
          <a:xfrm>
            <a:off x="4615989" y="2650373"/>
            <a:ext cx="4838525" cy="2580473"/>
          </a:xfrm>
          <a:custGeom>
            <a:avLst/>
            <a:gdLst>
              <a:gd name="connsiteX0" fmla="*/ 15240 w 3589020"/>
              <a:gd name="connsiteY0" fmla="*/ 5090160 h 5151120"/>
              <a:gd name="connsiteX1" fmla="*/ 15240 w 3589020"/>
              <a:gd name="connsiteY1" fmla="*/ 1021080 h 5151120"/>
              <a:gd name="connsiteX2" fmla="*/ 3589020 w 3589020"/>
              <a:gd name="connsiteY2" fmla="*/ 0 h 5151120"/>
              <a:gd name="connsiteX3" fmla="*/ 3589020 w 3589020"/>
              <a:gd name="connsiteY3" fmla="*/ 5151120 h 5151120"/>
              <a:gd name="connsiteX4" fmla="*/ 0 w 3589020"/>
              <a:gd name="connsiteY4" fmla="*/ 5151120 h 5151120"/>
              <a:gd name="connsiteX5" fmla="*/ 15240 w 3589020"/>
              <a:gd name="connsiteY5" fmla="*/ 5090160 h 5151120"/>
              <a:gd name="connsiteX0" fmla="*/ 15240 w 3589020"/>
              <a:gd name="connsiteY0" fmla="*/ 2033254 h 5151120"/>
              <a:gd name="connsiteX1" fmla="*/ 15240 w 3589020"/>
              <a:gd name="connsiteY1" fmla="*/ 1021080 h 5151120"/>
              <a:gd name="connsiteX2" fmla="*/ 3589020 w 3589020"/>
              <a:gd name="connsiteY2" fmla="*/ 0 h 5151120"/>
              <a:gd name="connsiteX3" fmla="*/ 3589020 w 3589020"/>
              <a:gd name="connsiteY3" fmla="*/ 5151120 h 5151120"/>
              <a:gd name="connsiteX4" fmla="*/ 0 w 3589020"/>
              <a:gd name="connsiteY4" fmla="*/ 5151120 h 5151120"/>
              <a:gd name="connsiteX5" fmla="*/ 15240 w 3589020"/>
              <a:gd name="connsiteY5" fmla="*/ 2033254 h 5151120"/>
              <a:gd name="connsiteX0" fmla="*/ 26520 w 3600300"/>
              <a:gd name="connsiteY0" fmla="*/ 2033254 h 5151120"/>
              <a:gd name="connsiteX1" fmla="*/ 26520 w 3600300"/>
              <a:gd name="connsiteY1" fmla="*/ 1021080 h 5151120"/>
              <a:gd name="connsiteX2" fmla="*/ 3600300 w 3600300"/>
              <a:gd name="connsiteY2" fmla="*/ 0 h 5151120"/>
              <a:gd name="connsiteX3" fmla="*/ 3600300 w 3600300"/>
              <a:gd name="connsiteY3" fmla="*/ 5151120 h 5151120"/>
              <a:gd name="connsiteX4" fmla="*/ 0 w 3600300"/>
              <a:gd name="connsiteY4" fmla="*/ 1902452 h 5151120"/>
              <a:gd name="connsiteX5" fmla="*/ 26520 w 3600300"/>
              <a:gd name="connsiteY5" fmla="*/ 2033254 h 5151120"/>
              <a:gd name="connsiteX0" fmla="*/ 26520 w 3600300"/>
              <a:gd name="connsiteY0" fmla="*/ 2033254 h 2033254"/>
              <a:gd name="connsiteX1" fmla="*/ 26520 w 3600300"/>
              <a:gd name="connsiteY1" fmla="*/ 1021080 h 2033254"/>
              <a:gd name="connsiteX2" fmla="*/ 3600300 w 3600300"/>
              <a:gd name="connsiteY2" fmla="*/ 0 h 2033254"/>
              <a:gd name="connsiteX3" fmla="*/ 3555180 w 3600300"/>
              <a:gd name="connsiteY3" fmla="*/ 1902452 h 2033254"/>
              <a:gd name="connsiteX4" fmla="*/ 0 w 3600300"/>
              <a:gd name="connsiteY4" fmla="*/ 1902452 h 2033254"/>
              <a:gd name="connsiteX5" fmla="*/ 26520 w 3600300"/>
              <a:gd name="connsiteY5" fmla="*/ 2033254 h 2033254"/>
              <a:gd name="connsiteX0" fmla="*/ 26520 w 3607821"/>
              <a:gd name="connsiteY0" fmla="*/ 2033254 h 2033254"/>
              <a:gd name="connsiteX1" fmla="*/ 26520 w 3607821"/>
              <a:gd name="connsiteY1" fmla="*/ 1021080 h 2033254"/>
              <a:gd name="connsiteX2" fmla="*/ 3600300 w 3607821"/>
              <a:gd name="connsiteY2" fmla="*/ 0 h 2033254"/>
              <a:gd name="connsiteX3" fmla="*/ 3607821 w 3607821"/>
              <a:gd name="connsiteY3" fmla="*/ 1906212 h 2033254"/>
              <a:gd name="connsiteX4" fmla="*/ 0 w 3607821"/>
              <a:gd name="connsiteY4" fmla="*/ 1902452 h 2033254"/>
              <a:gd name="connsiteX5" fmla="*/ 26520 w 3607821"/>
              <a:gd name="connsiteY5" fmla="*/ 2033254 h 2033254"/>
              <a:gd name="connsiteX0" fmla="*/ 30280 w 3607821"/>
              <a:gd name="connsiteY0" fmla="*/ 1860293 h 1906212"/>
              <a:gd name="connsiteX1" fmla="*/ 26520 w 3607821"/>
              <a:gd name="connsiteY1" fmla="*/ 1021080 h 1906212"/>
              <a:gd name="connsiteX2" fmla="*/ 3600300 w 3607821"/>
              <a:gd name="connsiteY2" fmla="*/ 0 h 1906212"/>
              <a:gd name="connsiteX3" fmla="*/ 3607821 w 3607821"/>
              <a:gd name="connsiteY3" fmla="*/ 1906212 h 1906212"/>
              <a:gd name="connsiteX4" fmla="*/ 0 w 3607821"/>
              <a:gd name="connsiteY4" fmla="*/ 1902452 h 1906212"/>
              <a:gd name="connsiteX5" fmla="*/ 30280 w 3607821"/>
              <a:gd name="connsiteY5" fmla="*/ 1860293 h 1906212"/>
              <a:gd name="connsiteX0" fmla="*/ 3760 w 3581301"/>
              <a:gd name="connsiteY0" fmla="*/ 1860293 h 1909972"/>
              <a:gd name="connsiteX1" fmla="*/ 0 w 3581301"/>
              <a:gd name="connsiteY1" fmla="*/ 1021080 h 1909972"/>
              <a:gd name="connsiteX2" fmla="*/ 3573780 w 3581301"/>
              <a:gd name="connsiteY2" fmla="*/ 0 h 1909972"/>
              <a:gd name="connsiteX3" fmla="*/ 3581301 w 3581301"/>
              <a:gd name="connsiteY3" fmla="*/ 1906212 h 1909972"/>
              <a:gd name="connsiteX4" fmla="*/ 11080 w 3581301"/>
              <a:gd name="connsiteY4" fmla="*/ 1909972 h 1909972"/>
              <a:gd name="connsiteX5" fmla="*/ 3760 w 3581301"/>
              <a:gd name="connsiteY5" fmla="*/ 1860293 h 190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81301" h="1909972">
                <a:moveTo>
                  <a:pt x="3760" y="1860293"/>
                </a:moveTo>
                <a:cubicBezTo>
                  <a:pt x="2507" y="1580555"/>
                  <a:pt x="1253" y="1300818"/>
                  <a:pt x="0" y="1021080"/>
                </a:cubicBezTo>
                <a:lnTo>
                  <a:pt x="3573780" y="0"/>
                </a:lnTo>
                <a:lnTo>
                  <a:pt x="3581301" y="1906212"/>
                </a:lnTo>
                <a:lnTo>
                  <a:pt x="11080" y="1909972"/>
                </a:lnTo>
                <a:lnTo>
                  <a:pt x="3760" y="1860293"/>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5" name="Forma libre 4">
            <a:extLst>
              <a:ext uri="{FF2B5EF4-FFF2-40B4-BE49-F238E27FC236}">
                <a16:creationId xmlns="" xmlns:a16="http://schemas.microsoft.com/office/drawing/2014/main" id="{93EB5CC0-893F-7E43-ABEC-FF257A4D7B5E}"/>
              </a:ext>
            </a:extLst>
          </p:cNvPr>
          <p:cNvSpPr/>
          <p:nvPr userDrawn="1"/>
        </p:nvSpPr>
        <p:spPr>
          <a:xfrm>
            <a:off x="5735954" y="2812766"/>
            <a:ext cx="3573780" cy="2418080"/>
          </a:xfrm>
          <a:custGeom>
            <a:avLst/>
            <a:gdLst>
              <a:gd name="connsiteX0" fmla="*/ 15240 w 3589020"/>
              <a:gd name="connsiteY0" fmla="*/ 5090160 h 5151120"/>
              <a:gd name="connsiteX1" fmla="*/ 15240 w 3589020"/>
              <a:gd name="connsiteY1" fmla="*/ 1021080 h 5151120"/>
              <a:gd name="connsiteX2" fmla="*/ 3589020 w 3589020"/>
              <a:gd name="connsiteY2" fmla="*/ 0 h 5151120"/>
              <a:gd name="connsiteX3" fmla="*/ 3589020 w 3589020"/>
              <a:gd name="connsiteY3" fmla="*/ 5151120 h 5151120"/>
              <a:gd name="connsiteX4" fmla="*/ 0 w 3589020"/>
              <a:gd name="connsiteY4" fmla="*/ 5151120 h 5151120"/>
              <a:gd name="connsiteX5" fmla="*/ 15240 w 3589020"/>
              <a:gd name="connsiteY5" fmla="*/ 5090160 h 5151120"/>
              <a:gd name="connsiteX0" fmla="*/ 15240 w 3589020"/>
              <a:gd name="connsiteY0" fmla="*/ 2372360 h 5151120"/>
              <a:gd name="connsiteX1" fmla="*/ 15240 w 3589020"/>
              <a:gd name="connsiteY1" fmla="*/ 1021080 h 5151120"/>
              <a:gd name="connsiteX2" fmla="*/ 3589020 w 3589020"/>
              <a:gd name="connsiteY2" fmla="*/ 0 h 5151120"/>
              <a:gd name="connsiteX3" fmla="*/ 3589020 w 3589020"/>
              <a:gd name="connsiteY3" fmla="*/ 5151120 h 5151120"/>
              <a:gd name="connsiteX4" fmla="*/ 0 w 3589020"/>
              <a:gd name="connsiteY4" fmla="*/ 5151120 h 5151120"/>
              <a:gd name="connsiteX5" fmla="*/ 15240 w 3589020"/>
              <a:gd name="connsiteY5" fmla="*/ 2372360 h 5151120"/>
              <a:gd name="connsiteX0" fmla="*/ 0 w 3573780"/>
              <a:gd name="connsiteY0" fmla="*/ 2372360 h 5151120"/>
              <a:gd name="connsiteX1" fmla="*/ 0 w 3573780"/>
              <a:gd name="connsiteY1" fmla="*/ 1021080 h 5151120"/>
              <a:gd name="connsiteX2" fmla="*/ 3573780 w 3573780"/>
              <a:gd name="connsiteY2" fmla="*/ 0 h 5151120"/>
              <a:gd name="connsiteX3" fmla="*/ 3573780 w 3573780"/>
              <a:gd name="connsiteY3" fmla="*/ 5151120 h 5151120"/>
              <a:gd name="connsiteX4" fmla="*/ 0 w 3573780"/>
              <a:gd name="connsiteY4" fmla="*/ 2418080 h 5151120"/>
              <a:gd name="connsiteX5" fmla="*/ 0 w 3573780"/>
              <a:gd name="connsiteY5" fmla="*/ 2372360 h 5151120"/>
              <a:gd name="connsiteX0" fmla="*/ 0 w 3573780"/>
              <a:gd name="connsiteY0" fmla="*/ 2372360 h 2418080"/>
              <a:gd name="connsiteX1" fmla="*/ 0 w 3573780"/>
              <a:gd name="connsiteY1" fmla="*/ 1021080 h 2418080"/>
              <a:gd name="connsiteX2" fmla="*/ 3573780 w 3573780"/>
              <a:gd name="connsiteY2" fmla="*/ 0 h 2418080"/>
              <a:gd name="connsiteX3" fmla="*/ 3568700 w 3573780"/>
              <a:gd name="connsiteY3" fmla="*/ 2392680 h 2418080"/>
              <a:gd name="connsiteX4" fmla="*/ 0 w 3573780"/>
              <a:gd name="connsiteY4" fmla="*/ 2418080 h 2418080"/>
              <a:gd name="connsiteX5" fmla="*/ 0 w 3573780"/>
              <a:gd name="connsiteY5" fmla="*/ 2372360 h 2418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73780" h="2418080">
                <a:moveTo>
                  <a:pt x="0" y="2372360"/>
                </a:moveTo>
                <a:lnTo>
                  <a:pt x="0" y="1021080"/>
                </a:lnTo>
                <a:lnTo>
                  <a:pt x="3573780" y="0"/>
                </a:lnTo>
                <a:cubicBezTo>
                  <a:pt x="3572087" y="797560"/>
                  <a:pt x="3570393" y="1595120"/>
                  <a:pt x="3568700" y="2392680"/>
                </a:cubicBezTo>
                <a:lnTo>
                  <a:pt x="0" y="2418080"/>
                </a:lnTo>
                <a:lnTo>
                  <a:pt x="0" y="237236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 name="Marcador de contenido 10">
            <a:extLst>
              <a:ext uri="{FF2B5EF4-FFF2-40B4-BE49-F238E27FC236}">
                <a16:creationId xmlns="" xmlns:a16="http://schemas.microsoft.com/office/drawing/2014/main" id="{B06D5AB3-85F3-6041-8CF2-938E10DAFE64}"/>
              </a:ext>
            </a:extLst>
          </p:cNvPr>
          <p:cNvSpPr>
            <a:spLocks noGrp="1"/>
          </p:cNvSpPr>
          <p:nvPr>
            <p:ph sz="quarter" idx="10" hasCustomPrompt="1"/>
          </p:nvPr>
        </p:nvSpPr>
        <p:spPr>
          <a:xfrm>
            <a:off x="252000" y="2828006"/>
            <a:ext cx="4238624" cy="860073"/>
          </a:xfrm>
          <a:prstGeom prst="rect">
            <a:avLst/>
          </a:prstGeom>
        </p:spPr>
        <p:txBody>
          <a:bodyPr lIns="0" tIns="0" rIns="0" bIns="0"/>
          <a:lstStyle>
            <a:lvl1pPr>
              <a:defRPr lang="es-ES" sz="1400" dirty="0"/>
            </a:lvl1pPr>
          </a:lstStyle>
          <a:p>
            <a:pPr marL="0" lvl="0" indent="0">
              <a:lnSpc>
                <a:spcPct val="100000"/>
              </a:lnSpc>
              <a:spcBef>
                <a:spcPts val="600"/>
              </a:spcBef>
              <a:buNone/>
            </a:pPr>
            <a:r>
              <a:rPr lang="es-ES" dirty="0"/>
              <a:t>Editar el subtitulo 
</a:t>
            </a:r>
          </a:p>
        </p:txBody>
      </p:sp>
      <p:sp>
        <p:nvSpPr>
          <p:cNvPr id="8" name="Title Placeholder 1">
            <a:extLst>
              <a:ext uri="{FF2B5EF4-FFF2-40B4-BE49-F238E27FC236}">
                <a16:creationId xmlns="" xmlns:a16="http://schemas.microsoft.com/office/drawing/2014/main" id="{7EA230A8-2396-C04E-BA7D-6A765043E110}"/>
              </a:ext>
            </a:extLst>
          </p:cNvPr>
          <p:cNvSpPr>
            <a:spLocks noGrp="1"/>
          </p:cNvSpPr>
          <p:nvPr>
            <p:ph type="title" hasCustomPrompt="1"/>
          </p:nvPr>
        </p:nvSpPr>
        <p:spPr>
          <a:xfrm>
            <a:off x="252000" y="1194688"/>
            <a:ext cx="5114195" cy="1236256"/>
          </a:xfrm>
          <a:prstGeom prst="rect">
            <a:avLst/>
          </a:prstGeom>
        </p:spPr>
        <p:txBody>
          <a:bodyPr vert="horz" lIns="0" tIns="0" rIns="0" bIns="0" rtlCol="0" anchor="t">
            <a:noAutofit/>
          </a:bodyPr>
          <a:lstStyle>
            <a:lvl1pPr>
              <a:defRPr sz="3200">
                <a:solidFill>
                  <a:schemeClr val="tx1"/>
                </a:solidFill>
              </a:defRPr>
            </a:lvl1pPr>
          </a:lstStyle>
          <a:p>
            <a:r>
              <a:rPr lang="es-ES" dirty="0"/>
              <a:t>Haga clic para separata de nivel 2</a:t>
            </a:r>
            <a:endParaRPr lang="en-US" dirty="0"/>
          </a:p>
        </p:txBody>
      </p:sp>
      <p:sp>
        <p:nvSpPr>
          <p:cNvPr id="12" name="Slide Number Placeholder 5">
            <a:extLst>
              <a:ext uri="{FF2B5EF4-FFF2-40B4-BE49-F238E27FC236}">
                <a16:creationId xmlns="" xmlns:a16="http://schemas.microsoft.com/office/drawing/2014/main" id="{010F3A02-B7CA-9E42-855B-3F51A0093AEE}"/>
              </a:ext>
            </a:extLst>
          </p:cNvPr>
          <p:cNvSpPr txBox="1">
            <a:spLocks/>
          </p:cNvSpPr>
          <p:nvPr userDrawn="1"/>
        </p:nvSpPr>
        <p:spPr>
          <a:xfrm>
            <a:off x="8604448" y="4876006"/>
            <a:ext cx="287140" cy="242765"/>
          </a:xfrm>
          <a:prstGeom prst="rect">
            <a:avLst/>
          </a:prstGeom>
        </p:spPr>
        <p:txBody>
          <a:bodyPr vert="horz" lIns="0" tIns="0" rIns="0" bIns="0" rtlCol="0" anchor="ctr"/>
          <a:lstStyle>
            <a:defPPr>
              <a:defRPr lang="es-ES"/>
            </a:defPPr>
            <a:lvl1pPr marL="0" algn="l" defTabSz="685800" rtl="0" eaLnBrk="1" latinLnBrk="0" hangingPunct="1">
              <a:defRPr sz="800" kern="1200">
                <a:solidFill>
                  <a:schemeClr val="bg1"/>
                </a:solidFill>
                <a:latin typeface="Soho Gothic Pro" panose="020B0503030504020204" pitchFamily="34" charset="77"/>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r"/>
            <a:fld id="{A5078871-D93F-4D40-B540-DC74CFDF655C}" type="slidenum">
              <a:rPr lang="es-ES" sz="800" smtClean="0">
                <a:solidFill>
                  <a:schemeClr val="bg1"/>
                </a:solidFill>
              </a:rPr>
              <a:pPr algn="r"/>
              <a:t>‹Nº›</a:t>
            </a:fld>
            <a:endParaRPr lang="es-ES" sz="800" dirty="0">
              <a:solidFill>
                <a:schemeClr val="bg1"/>
              </a:solidFill>
            </a:endParaRPr>
          </a:p>
        </p:txBody>
      </p:sp>
      <p:pic>
        <p:nvPicPr>
          <p:cNvPr id="14" name="Imagen 13"/>
          <p:cNvPicPr>
            <a:picLocks noChangeAspect="1"/>
          </p:cNvPicPr>
          <p:nvPr userDrawn="1"/>
        </p:nvPicPr>
        <p:blipFill>
          <a:blip r:embed="rId2">
            <a:lum bright="100000" contrast="-70000"/>
          </a:blip>
          <a:stretch>
            <a:fillRect/>
          </a:stretch>
        </p:blipFill>
        <p:spPr>
          <a:xfrm>
            <a:off x="6665441" y="4905400"/>
            <a:ext cx="858887" cy="186630"/>
          </a:xfrm>
          <a:prstGeom prst="rect">
            <a:avLst/>
          </a:prstGeom>
        </p:spPr>
      </p:pic>
      <p:sp>
        <p:nvSpPr>
          <p:cNvPr id="9" name="Freeform 5">
            <a:extLst>
              <a:ext uri="{FF2B5EF4-FFF2-40B4-BE49-F238E27FC236}">
                <a16:creationId xmlns="" xmlns:a16="http://schemas.microsoft.com/office/drawing/2014/main" id="{A1B5AB55-B564-F54E-A43A-49F65087AAEE}"/>
              </a:ext>
            </a:extLst>
          </p:cNvPr>
          <p:cNvSpPr>
            <a:spLocks noEditPoints="1"/>
          </p:cNvSpPr>
          <p:nvPr userDrawn="1"/>
        </p:nvSpPr>
        <p:spPr bwMode="auto">
          <a:xfrm>
            <a:off x="252000" y="4879562"/>
            <a:ext cx="643638" cy="128556"/>
          </a:xfrm>
          <a:custGeom>
            <a:avLst/>
            <a:gdLst>
              <a:gd name="T0" fmla="*/ 1051 w 1701"/>
              <a:gd name="T1" fmla="*/ 298 h 337"/>
              <a:gd name="T2" fmla="*/ 967 w 1701"/>
              <a:gd name="T3" fmla="*/ 337 h 337"/>
              <a:gd name="T4" fmla="*/ 877 w 1701"/>
              <a:gd name="T5" fmla="*/ 262 h 337"/>
              <a:gd name="T6" fmla="*/ 906 w 1701"/>
              <a:gd name="T7" fmla="*/ 285 h 337"/>
              <a:gd name="T8" fmla="*/ 991 w 1701"/>
              <a:gd name="T9" fmla="*/ 309 h 337"/>
              <a:gd name="T10" fmla="*/ 1033 w 1701"/>
              <a:gd name="T11" fmla="*/ 263 h 337"/>
              <a:gd name="T12" fmla="*/ 926 w 1701"/>
              <a:gd name="T13" fmla="*/ 200 h 337"/>
              <a:gd name="T14" fmla="*/ 888 w 1701"/>
              <a:gd name="T15" fmla="*/ 112 h 337"/>
              <a:gd name="T16" fmla="*/ 967 w 1701"/>
              <a:gd name="T17" fmla="*/ 75 h 337"/>
              <a:gd name="T18" fmla="*/ 1056 w 1701"/>
              <a:gd name="T19" fmla="*/ 149 h 337"/>
              <a:gd name="T20" fmla="*/ 1013 w 1701"/>
              <a:gd name="T21" fmla="*/ 112 h 337"/>
              <a:gd name="T22" fmla="*/ 925 w 1701"/>
              <a:gd name="T23" fmla="*/ 108 h 337"/>
              <a:gd name="T24" fmla="*/ 913 w 1701"/>
              <a:gd name="T25" fmla="*/ 163 h 337"/>
              <a:gd name="T26" fmla="*/ 1046 w 1701"/>
              <a:gd name="T27" fmla="*/ 222 h 337"/>
              <a:gd name="T28" fmla="*/ 680 w 1701"/>
              <a:gd name="T29" fmla="*/ 86 h 337"/>
              <a:gd name="T30" fmla="*/ 656 w 1701"/>
              <a:gd name="T31" fmla="*/ 103 h 337"/>
              <a:gd name="T32" fmla="*/ 656 w 1701"/>
              <a:gd name="T33" fmla="*/ 103 h 337"/>
              <a:gd name="T34" fmla="*/ 632 w 1701"/>
              <a:gd name="T35" fmla="*/ 335 h 337"/>
              <a:gd name="T36" fmla="*/ 661 w 1701"/>
              <a:gd name="T37" fmla="*/ 137 h 337"/>
              <a:gd name="T38" fmla="*/ 722 w 1701"/>
              <a:gd name="T39" fmla="*/ 100 h 337"/>
              <a:gd name="T40" fmla="*/ 783 w 1701"/>
              <a:gd name="T41" fmla="*/ 140 h 337"/>
              <a:gd name="T42" fmla="*/ 810 w 1701"/>
              <a:gd name="T43" fmla="*/ 335 h 337"/>
              <a:gd name="T44" fmla="*/ 722 w 1701"/>
              <a:gd name="T45" fmla="*/ 75 h 337"/>
              <a:gd name="T46" fmla="*/ 1692 w 1701"/>
              <a:gd name="T47" fmla="*/ 298 h 337"/>
              <a:gd name="T48" fmla="*/ 1607 w 1701"/>
              <a:gd name="T49" fmla="*/ 256 h 337"/>
              <a:gd name="T50" fmla="*/ 1686 w 1701"/>
              <a:gd name="T51" fmla="*/ 101 h 337"/>
              <a:gd name="T52" fmla="*/ 1607 w 1701"/>
              <a:gd name="T53" fmla="*/ 78 h 337"/>
              <a:gd name="T54" fmla="*/ 1583 w 1701"/>
              <a:gd name="T55" fmla="*/ 257 h 337"/>
              <a:gd name="T56" fmla="*/ 248 w 1701"/>
              <a:gd name="T57" fmla="*/ 75 h 337"/>
              <a:gd name="T58" fmla="*/ 181 w 1701"/>
              <a:gd name="T59" fmla="*/ 98 h 337"/>
              <a:gd name="T60" fmla="*/ 92 w 1701"/>
              <a:gd name="T61" fmla="*/ 75 h 337"/>
              <a:gd name="T62" fmla="*/ 0 w 1701"/>
              <a:gd name="T63" fmla="*/ 164 h 337"/>
              <a:gd name="T64" fmla="*/ 25 w 1701"/>
              <a:gd name="T65" fmla="*/ 164 h 337"/>
              <a:gd name="T66" fmla="*/ 57 w 1701"/>
              <a:gd name="T67" fmla="*/ 106 h 337"/>
              <a:gd name="T68" fmla="*/ 124 w 1701"/>
              <a:gd name="T69" fmla="*/ 106 h 337"/>
              <a:gd name="T70" fmla="*/ 156 w 1701"/>
              <a:gd name="T71" fmla="*/ 164 h 337"/>
              <a:gd name="T72" fmla="*/ 182 w 1701"/>
              <a:gd name="T73" fmla="*/ 164 h 337"/>
              <a:gd name="T74" fmla="*/ 214 w 1701"/>
              <a:gd name="T75" fmla="*/ 106 h 337"/>
              <a:gd name="T76" fmla="*/ 281 w 1701"/>
              <a:gd name="T77" fmla="*/ 106 h 337"/>
              <a:gd name="T78" fmla="*/ 313 w 1701"/>
              <a:gd name="T79" fmla="*/ 164 h 337"/>
              <a:gd name="T80" fmla="*/ 338 w 1701"/>
              <a:gd name="T81" fmla="*/ 164 h 337"/>
              <a:gd name="T82" fmla="*/ 1522 w 1701"/>
              <a:gd name="T83" fmla="*/ 334 h 337"/>
              <a:gd name="T84" fmla="*/ 1522 w 1701"/>
              <a:gd name="T85" fmla="*/ 311 h 337"/>
              <a:gd name="T86" fmla="*/ 1381 w 1701"/>
              <a:gd name="T87" fmla="*/ 78 h 337"/>
              <a:gd name="T88" fmla="*/ 1381 w 1701"/>
              <a:gd name="T89" fmla="*/ 101 h 337"/>
              <a:gd name="T90" fmla="*/ 1381 w 1701"/>
              <a:gd name="T91" fmla="*/ 311 h 337"/>
              <a:gd name="T92" fmla="*/ 1381 w 1701"/>
              <a:gd name="T93" fmla="*/ 334 h 337"/>
              <a:gd name="T94" fmla="*/ 415 w 1701"/>
              <a:gd name="T95" fmla="*/ 78 h 337"/>
              <a:gd name="T96" fmla="*/ 415 w 1701"/>
              <a:gd name="T97" fmla="*/ 101 h 337"/>
              <a:gd name="T98" fmla="*/ 412 w 1701"/>
              <a:gd name="T99" fmla="*/ 311 h 337"/>
              <a:gd name="T100" fmla="*/ 556 w 1701"/>
              <a:gd name="T101" fmla="*/ 311 h 337"/>
              <a:gd name="T102" fmla="*/ 1297 w 1701"/>
              <a:gd name="T103" fmla="*/ 126 h 337"/>
              <a:gd name="T104" fmla="*/ 1288 w 1701"/>
              <a:gd name="T105" fmla="*/ 334 h 337"/>
              <a:gd name="T106" fmla="*/ 1280 w 1701"/>
              <a:gd name="T107" fmla="*/ 313 h 337"/>
              <a:gd name="T108" fmla="*/ 1148 w 1701"/>
              <a:gd name="T109" fmla="*/ 314 h 337"/>
              <a:gd name="T110" fmla="*/ 1130 w 1701"/>
              <a:gd name="T111" fmla="*/ 126 h 337"/>
              <a:gd name="T112" fmla="*/ 1250 w 1701"/>
              <a:gd name="T113" fmla="*/ 81 h 337"/>
              <a:gd name="T114" fmla="*/ 1278 w 1701"/>
              <a:gd name="T115" fmla="*/ 162 h 337"/>
              <a:gd name="T116" fmla="*/ 1166 w 1701"/>
              <a:gd name="T117" fmla="*/ 116 h 337"/>
              <a:gd name="T118" fmla="*/ 1152 w 1701"/>
              <a:gd name="T119" fmla="*/ 271 h 337"/>
              <a:gd name="T120" fmla="*/ 1214 w 1701"/>
              <a:gd name="T121" fmla="*/ 312 h 337"/>
              <a:gd name="T122" fmla="*/ 1275 w 1701"/>
              <a:gd name="T123" fmla="*/ 271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01" h="337">
                <a:moveTo>
                  <a:pt x="1046" y="222"/>
                </a:moveTo>
                <a:cubicBezTo>
                  <a:pt x="1054" y="233"/>
                  <a:pt x="1058" y="247"/>
                  <a:pt x="1058" y="263"/>
                </a:cubicBezTo>
                <a:cubicBezTo>
                  <a:pt x="1058" y="276"/>
                  <a:pt x="1056" y="288"/>
                  <a:pt x="1051" y="298"/>
                </a:cubicBezTo>
                <a:cubicBezTo>
                  <a:pt x="1046" y="307"/>
                  <a:pt x="1039" y="315"/>
                  <a:pt x="1031" y="321"/>
                </a:cubicBezTo>
                <a:cubicBezTo>
                  <a:pt x="1022" y="327"/>
                  <a:pt x="1013" y="331"/>
                  <a:pt x="1001" y="333"/>
                </a:cubicBezTo>
                <a:cubicBezTo>
                  <a:pt x="991" y="335"/>
                  <a:pt x="979" y="337"/>
                  <a:pt x="967" y="337"/>
                </a:cubicBezTo>
                <a:cubicBezTo>
                  <a:pt x="940" y="337"/>
                  <a:pt x="919" y="331"/>
                  <a:pt x="902" y="319"/>
                </a:cubicBezTo>
                <a:cubicBezTo>
                  <a:pt x="886" y="306"/>
                  <a:pt x="877" y="288"/>
                  <a:pt x="876" y="263"/>
                </a:cubicBezTo>
                <a:cubicBezTo>
                  <a:pt x="876" y="263"/>
                  <a:pt x="877" y="262"/>
                  <a:pt x="877" y="262"/>
                </a:cubicBezTo>
                <a:cubicBezTo>
                  <a:pt x="901" y="262"/>
                  <a:pt x="901" y="262"/>
                  <a:pt x="901" y="262"/>
                </a:cubicBezTo>
                <a:cubicBezTo>
                  <a:pt x="901" y="262"/>
                  <a:pt x="902" y="263"/>
                  <a:pt x="902" y="263"/>
                </a:cubicBezTo>
                <a:cubicBezTo>
                  <a:pt x="902" y="272"/>
                  <a:pt x="903" y="280"/>
                  <a:pt x="906" y="285"/>
                </a:cubicBezTo>
                <a:cubicBezTo>
                  <a:pt x="910" y="291"/>
                  <a:pt x="914" y="296"/>
                  <a:pt x="920" y="300"/>
                </a:cubicBezTo>
                <a:cubicBezTo>
                  <a:pt x="926" y="303"/>
                  <a:pt x="932" y="306"/>
                  <a:pt x="940" y="308"/>
                </a:cubicBezTo>
                <a:cubicBezTo>
                  <a:pt x="954" y="311"/>
                  <a:pt x="970" y="311"/>
                  <a:pt x="991" y="309"/>
                </a:cubicBezTo>
                <a:cubicBezTo>
                  <a:pt x="998" y="308"/>
                  <a:pt x="1005" y="306"/>
                  <a:pt x="1012" y="303"/>
                </a:cubicBezTo>
                <a:cubicBezTo>
                  <a:pt x="1018" y="299"/>
                  <a:pt x="1023" y="295"/>
                  <a:pt x="1027" y="288"/>
                </a:cubicBezTo>
                <a:cubicBezTo>
                  <a:pt x="1031" y="282"/>
                  <a:pt x="1033" y="274"/>
                  <a:pt x="1033" y="263"/>
                </a:cubicBezTo>
                <a:cubicBezTo>
                  <a:pt x="1033" y="254"/>
                  <a:pt x="1031" y="246"/>
                  <a:pt x="1026" y="238"/>
                </a:cubicBezTo>
                <a:cubicBezTo>
                  <a:pt x="1021" y="231"/>
                  <a:pt x="1013" y="226"/>
                  <a:pt x="1003" y="223"/>
                </a:cubicBezTo>
                <a:cubicBezTo>
                  <a:pt x="926" y="200"/>
                  <a:pt x="926" y="200"/>
                  <a:pt x="926" y="200"/>
                </a:cubicBezTo>
                <a:cubicBezTo>
                  <a:pt x="911" y="196"/>
                  <a:pt x="901" y="190"/>
                  <a:pt x="893" y="180"/>
                </a:cubicBezTo>
                <a:cubicBezTo>
                  <a:pt x="885" y="170"/>
                  <a:pt x="881" y="158"/>
                  <a:pt x="881" y="144"/>
                </a:cubicBezTo>
                <a:cubicBezTo>
                  <a:pt x="881" y="131"/>
                  <a:pt x="884" y="121"/>
                  <a:pt x="888" y="112"/>
                </a:cubicBezTo>
                <a:cubicBezTo>
                  <a:pt x="893" y="103"/>
                  <a:pt x="899" y="96"/>
                  <a:pt x="907" y="90"/>
                </a:cubicBezTo>
                <a:cubicBezTo>
                  <a:pt x="915" y="85"/>
                  <a:pt x="924" y="81"/>
                  <a:pt x="934" y="78"/>
                </a:cubicBezTo>
                <a:cubicBezTo>
                  <a:pt x="945" y="76"/>
                  <a:pt x="955" y="75"/>
                  <a:pt x="967" y="75"/>
                </a:cubicBezTo>
                <a:cubicBezTo>
                  <a:pt x="993" y="75"/>
                  <a:pt x="1014" y="81"/>
                  <a:pt x="1030" y="93"/>
                </a:cubicBezTo>
                <a:cubicBezTo>
                  <a:pt x="1047" y="105"/>
                  <a:pt x="1055" y="124"/>
                  <a:pt x="1056" y="148"/>
                </a:cubicBezTo>
                <a:cubicBezTo>
                  <a:pt x="1056" y="148"/>
                  <a:pt x="1056" y="149"/>
                  <a:pt x="1056" y="149"/>
                </a:cubicBezTo>
                <a:cubicBezTo>
                  <a:pt x="1032" y="149"/>
                  <a:pt x="1032" y="149"/>
                  <a:pt x="1032" y="149"/>
                </a:cubicBezTo>
                <a:cubicBezTo>
                  <a:pt x="1032" y="149"/>
                  <a:pt x="1032" y="148"/>
                  <a:pt x="1032" y="148"/>
                </a:cubicBezTo>
                <a:cubicBezTo>
                  <a:pt x="1031" y="131"/>
                  <a:pt x="1025" y="119"/>
                  <a:pt x="1013" y="112"/>
                </a:cubicBezTo>
                <a:cubicBezTo>
                  <a:pt x="1002" y="104"/>
                  <a:pt x="986" y="100"/>
                  <a:pt x="966" y="100"/>
                </a:cubicBezTo>
                <a:cubicBezTo>
                  <a:pt x="958" y="100"/>
                  <a:pt x="951" y="100"/>
                  <a:pt x="944" y="102"/>
                </a:cubicBezTo>
                <a:cubicBezTo>
                  <a:pt x="937" y="103"/>
                  <a:pt x="931" y="105"/>
                  <a:pt x="925" y="108"/>
                </a:cubicBezTo>
                <a:cubicBezTo>
                  <a:pt x="919" y="111"/>
                  <a:pt x="915" y="115"/>
                  <a:pt x="911" y="121"/>
                </a:cubicBezTo>
                <a:cubicBezTo>
                  <a:pt x="908" y="127"/>
                  <a:pt x="906" y="134"/>
                  <a:pt x="906" y="144"/>
                </a:cubicBezTo>
                <a:cubicBezTo>
                  <a:pt x="906" y="151"/>
                  <a:pt x="908" y="157"/>
                  <a:pt x="913" y="163"/>
                </a:cubicBezTo>
                <a:cubicBezTo>
                  <a:pt x="917" y="170"/>
                  <a:pt x="924" y="174"/>
                  <a:pt x="934" y="177"/>
                </a:cubicBezTo>
                <a:cubicBezTo>
                  <a:pt x="1011" y="199"/>
                  <a:pt x="1011" y="199"/>
                  <a:pt x="1011" y="199"/>
                </a:cubicBezTo>
                <a:cubicBezTo>
                  <a:pt x="1026" y="204"/>
                  <a:pt x="1038" y="211"/>
                  <a:pt x="1046" y="222"/>
                </a:cubicBezTo>
                <a:close/>
                <a:moveTo>
                  <a:pt x="722" y="75"/>
                </a:moveTo>
                <a:cubicBezTo>
                  <a:pt x="715" y="75"/>
                  <a:pt x="708" y="76"/>
                  <a:pt x="701" y="78"/>
                </a:cubicBezTo>
                <a:cubicBezTo>
                  <a:pt x="694" y="79"/>
                  <a:pt x="687" y="82"/>
                  <a:pt x="680" y="86"/>
                </a:cubicBezTo>
                <a:cubicBezTo>
                  <a:pt x="673" y="89"/>
                  <a:pt x="667" y="93"/>
                  <a:pt x="662" y="98"/>
                </a:cubicBezTo>
                <a:cubicBezTo>
                  <a:pt x="660" y="100"/>
                  <a:pt x="658" y="101"/>
                  <a:pt x="656" y="103"/>
                </a:cubicBezTo>
                <a:cubicBezTo>
                  <a:pt x="656" y="103"/>
                  <a:pt x="656" y="103"/>
                  <a:pt x="656" y="103"/>
                </a:cubicBezTo>
                <a:cubicBezTo>
                  <a:pt x="656" y="103"/>
                  <a:pt x="656" y="103"/>
                  <a:pt x="656" y="103"/>
                </a:cubicBezTo>
                <a:cubicBezTo>
                  <a:pt x="656" y="103"/>
                  <a:pt x="656" y="103"/>
                  <a:pt x="656" y="103"/>
                </a:cubicBezTo>
                <a:cubicBezTo>
                  <a:pt x="656" y="103"/>
                  <a:pt x="656" y="103"/>
                  <a:pt x="656" y="103"/>
                </a:cubicBezTo>
                <a:cubicBezTo>
                  <a:pt x="643" y="78"/>
                  <a:pt x="643" y="78"/>
                  <a:pt x="643" y="78"/>
                </a:cubicBezTo>
                <a:cubicBezTo>
                  <a:pt x="632" y="78"/>
                  <a:pt x="632" y="78"/>
                  <a:pt x="632" y="78"/>
                </a:cubicBezTo>
                <a:cubicBezTo>
                  <a:pt x="632" y="335"/>
                  <a:pt x="632" y="335"/>
                  <a:pt x="632" y="335"/>
                </a:cubicBezTo>
                <a:cubicBezTo>
                  <a:pt x="656" y="335"/>
                  <a:pt x="656" y="335"/>
                  <a:pt x="656" y="335"/>
                </a:cubicBezTo>
                <a:cubicBezTo>
                  <a:pt x="656" y="162"/>
                  <a:pt x="656" y="162"/>
                  <a:pt x="656" y="162"/>
                </a:cubicBezTo>
                <a:cubicBezTo>
                  <a:pt x="656" y="152"/>
                  <a:pt x="658" y="144"/>
                  <a:pt x="661" y="137"/>
                </a:cubicBezTo>
                <a:cubicBezTo>
                  <a:pt x="664" y="129"/>
                  <a:pt x="669" y="122"/>
                  <a:pt x="674" y="117"/>
                </a:cubicBezTo>
                <a:cubicBezTo>
                  <a:pt x="680" y="112"/>
                  <a:pt x="687" y="108"/>
                  <a:pt x="695" y="105"/>
                </a:cubicBezTo>
                <a:cubicBezTo>
                  <a:pt x="703" y="102"/>
                  <a:pt x="712" y="100"/>
                  <a:pt x="722" y="100"/>
                </a:cubicBezTo>
                <a:cubicBezTo>
                  <a:pt x="735" y="100"/>
                  <a:pt x="745" y="102"/>
                  <a:pt x="754" y="106"/>
                </a:cubicBezTo>
                <a:cubicBezTo>
                  <a:pt x="762" y="110"/>
                  <a:pt x="769" y="115"/>
                  <a:pt x="773" y="120"/>
                </a:cubicBezTo>
                <a:cubicBezTo>
                  <a:pt x="778" y="126"/>
                  <a:pt x="781" y="133"/>
                  <a:pt x="783" y="140"/>
                </a:cubicBezTo>
                <a:cubicBezTo>
                  <a:pt x="785" y="149"/>
                  <a:pt x="786" y="156"/>
                  <a:pt x="786" y="163"/>
                </a:cubicBezTo>
                <a:cubicBezTo>
                  <a:pt x="786" y="335"/>
                  <a:pt x="786" y="335"/>
                  <a:pt x="786" y="335"/>
                </a:cubicBezTo>
                <a:cubicBezTo>
                  <a:pt x="810" y="335"/>
                  <a:pt x="810" y="335"/>
                  <a:pt x="810" y="335"/>
                </a:cubicBezTo>
                <a:cubicBezTo>
                  <a:pt x="810" y="163"/>
                  <a:pt x="810" y="163"/>
                  <a:pt x="810" y="163"/>
                </a:cubicBezTo>
                <a:cubicBezTo>
                  <a:pt x="810" y="135"/>
                  <a:pt x="802" y="113"/>
                  <a:pt x="787" y="98"/>
                </a:cubicBezTo>
                <a:cubicBezTo>
                  <a:pt x="771" y="83"/>
                  <a:pt x="749" y="75"/>
                  <a:pt x="722" y="75"/>
                </a:cubicBezTo>
                <a:close/>
                <a:moveTo>
                  <a:pt x="1650" y="337"/>
                </a:moveTo>
                <a:cubicBezTo>
                  <a:pt x="1672" y="337"/>
                  <a:pt x="1689" y="331"/>
                  <a:pt x="1701" y="321"/>
                </a:cubicBezTo>
                <a:cubicBezTo>
                  <a:pt x="1692" y="298"/>
                  <a:pt x="1692" y="298"/>
                  <a:pt x="1692" y="298"/>
                </a:cubicBezTo>
                <a:cubicBezTo>
                  <a:pt x="1683" y="306"/>
                  <a:pt x="1670" y="313"/>
                  <a:pt x="1650" y="313"/>
                </a:cubicBezTo>
                <a:cubicBezTo>
                  <a:pt x="1636" y="313"/>
                  <a:pt x="1625" y="308"/>
                  <a:pt x="1618" y="300"/>
                </a:cubicBezTo>
                <a:cubicBezTo>
                  <a:pt x="1611" y="291"/>
                  <a:pt x="1607" y="277"/>
                  <a:pt x="1607" y="256"/>
                </a:cubicBezTo>
                <a:cubicBezTo>
                  <a:pt x="1607" y="101"/>
                  <a:pt x="1607" y="101"/>
                  <a:pt x="1607" y="101"/>
                </a:cubicBezTo>
                <a:cubicBezTo>
                  <a:pt x="1685" y="101"/>
                  <a:pt x="1685" y="101"/>
                  <a:pt x="1685" y="101"/>
                </a:cubicBezTo>
                <a:cubicBezTo>
                  <a:pt x="1686" y="101"/>
                  <a:pt x="1686" y="101"/>
                  <a:pt x="1686" y="101"/>
                </a:cubicBezTo>
                <a:cubicBezTo>
                  <a:pt x="1686" y="78"/>
                  <a:pt x="1686" y="78"/>
                  <a:pt x="1686" y="78"/>
                </a:cubicBezTo>
                <a:cubicBezTo>
                  <a:pt x="1686" y="78"/>
                  <a:pt x="1686" y="78"/>
                  <a:pt x="1685" y="78"/>
                </a:cubicBezTo>
                <a:cubicBezTo>
                  <a:pt x="1607" y="78"/>
                  <a:pt x="1607" y="78"/>
                  <a:pt x="1607" y="78"/>
                </a:cubicBezTo>
                <a:cubicBezTo>
                  <a:pt x="1607" y="0"/>
                  <a:pt x="1607" y="0"/>
                  <a:pt x="1607" y="0"/>
                </a:cubicBezTo>
                <a:cubicBezTo>
                  <a:pt x="1583" y="0"/>
                  <a:pt x="1583" y="0"/>
                  <a:pt x="1583" y="0"/>
                </a:cubicBezTo>
                <a:cubicBezTo>
                  <a:pt x="1583" y="257"/>
                  <a:pt x="1583" y="257"/>
                  <a:pt x="1583" y="257"/>
                </a:cubicBezTo>
                <a:cubicBezTo>
                  <a:pt x="1583" y="284"/>
                  <a:pt x="1589" y="304"/>
                  <a:pt x="1600" y="317"/>
                </a:cubicBezTo>
                <a:cubicBezTo>
                  <a:pt x="1612" y="330"/>
                  <a:pt x="1629" y="337"/>
                  <a:pt x="1650" y="337"/>
                </a:cubicBezTo>
                <a:close/>
                <a:moveTo>
                  <a:pt x="248" y="75"/>
                </a:moveTo>
                <a:cubicBezTo>
                  <a:pt x="248" y="75"/>
                  <a:pt x="248" y="75"/>
                  <a:pt x="248" y="75"/>
                </a:cubicBezTo>
                <a:cubicBezTo>
                  <a:pt x="247" y="75"/>
                  <a:pt x="247" y="75"/>
                  <a:pt x="247" y="75"/>
                </a:cubicBezTo>
                <a:cubicBezTo>
                  <a:pt x="219" y="75"/>
                  <a:pt x="197" y="83"/>
                  <a:pt x="181" y="98"/>
                </a:cubicBezTo>
                <a:cubicBezTo>
                  <a:pt x="176" y="103"/>
                  <a:pt x="172" y="108"/>
                  <a:pt x="169" y="114"/>
                </a:cubicBezTo>
                <a:cubicBezTo>
                  <a:pt x="166" y="108"/>
                  <a:pt x="162" y="103"/>
                  <a:pt x="157" y="98"/>
                </a:cubicBezTo>
                <a:cubicBezTo>
                  <a:pt x="141" y="83"/>
                  <a:pt x="120" y="75"/>
                  <a:pt x="92" y="75"/>
                </a:cubicBezTo>
                <a:cubicBezTo>
                  <a:pt x="90" y="75"/>
                  <a:pt x="90" y="75"/>
                  <a:pt x="90" y="75"/>
                </a:cubicBezTo>
                <a:cubicBezTo>
                  <a:pt x="62" y="75"/>
                  <a:pt x="40" y="83"/>
                  <a:pt x="24" y="98"/>
                </a:cubicBezTo>
                <a:cubicBezTo>
                  <a:pt x="8" y="114"/>
                  <a:pt x="0" y="136"/>
                  <a:pt x="0" y="164"/>
                </a:cubicBezTo>
                <a:cubicBezTo>
                  <a:pt x="0" y="335"/>
                  <a:pt x="0" y="335"/>
                  <a:pt x="0" y="335"/>
                </a:cubicBezTo>
                <a:cubicBezTo>
                  <a:pt x="25" y="335"/>
                  <a:pt x="25" y="335"/>
                  <a:pt x="25" y="335"/>
                </a:cubicBezTo>
                <a:cubicBezTo>
                  <a:pt x="25" y="164"/>
                  <a:pt x="25" y="164"/>
                  <a:pt x="25" y="164"/>
                </a:cubicBezTo>
                <a:cubicBezTo>
                  <a:pt x="25" y="156"/>
                  <a:pt x="26" y="149"/>
                  <a:pt x="27" y="141"/>
                </a:cubicBezTo>
                <a:cubicBezTo>
                  <a:pt x="29" y="134"/>
                  <a:pt x="33" y="127"/>
                  <a:pt x="37" y="121"/>
                </a:cubicBezTo>
                <a:cubicBezTo>
                  <a:pt x="42" y="115"/>
                  <a:pt x="49" y="110"/>
                  <a:pt x="57" y="106"/>
                </a:cubicBezTo>
                <a:cubicBezTo>
                  <a:pt x="65" y="102"/>
                  <a:pt x="76" y="100"/>
                  <a:pt x="89" y="100"/>
                </a:cubicBezTo>
                <a:cubicBezTo>
                  <a:pt x="89" y="100"/>
                  <a:pt x="90" y="100"/>
                  <a:pt x="91" y="100"/>
                </a:cubicBezTo>
                <a:cubicBezTo>
                  <a:pt x="104" y="100"/>
                  <a:pt x="115" y="102"/>
                  <a:pt x="124" y="106"/>
                </a:cubicBezTo>
                <a:cubicBezTo>
                  <a:pt x="132" y="110"/>
                  <a:pt x="139" y="115"/>
                  <a:pt x="143" y="121"/>
                </a:cubicBezTo>
                <a:cubicBezTo>
                  <a:pt x="148" y="127"/>
                  <a:pt x="151" y="133"/>
                  <a:pt x="153" y="141"/>
                </a:cubicBezTo>
                <a:cubicBezTo>
                  <a:pt x="155" y="149"/>
                  <a:pt x="156" y="157"/>
                  <a:pt x="156" y="164"/>
                </a:cubicBezTo>
                <a:cubicBezTo>
                  <a:pt x="156" y="335"/>
                  <a:pt x="156" y="335"/>
                  <a:pt x="156" y="335"/>
                </a:cubicBezTo>
                <a:cubicBezTo>
                  <a:pt x="182" y="335"/>
                  <a:pt x="182" y="335"/>
                  <a:pt x="182" y="335"/>
                </a:cubicBezTo>
                <a:cubicBezTo>
                  <a:pt x="182" y="164"/>
                  <a:pt x="182" y="164"/>
                  <a:pt x="182" y="164"/>
                </a:cubicBezTo>
                <a:cubicBezTo>
                  <a:pt x="182" y="157"/>
                  <a:pt x="183" y="149"/>
                  <a:pt x="185" y="141"/>
                </a:cubicBezTo>
                <a:cubicBezTo>
                  <a:pt x="186" y="134"/>
                  <a:pt x="190" y="127"/>
                  <a:pt x="194" y="121"/>
                </a:cubicBezTo>
                <a:cubicBezTo>
                  <a:pt x="199" y="115"/>
                  <a:pt x="206" y="110"/>
                  <a:pt x="214" y="106"/>
                </a:cubicBezTo>
                <a:cubicBezTo>
                  <a:pt x="222" y="102"/>
                  <a:pt x="233" y="100"/>
                  <a:pt x="246" y="100"/>
                </a:cubicBezTo>
                <a:cubicBezTo>
                  <a:pt x="247" y="100"/>
                  <a:pt x="247" y="100"/>
                  <a:pt x="248" y="100"/>
                </a:cubicBezTo>
                <a:cubicBezTo>
                  <a:pt x="262" y="100"/>
                  <a:pt x="273" y="102"/>
                  <a:pt x="281" y="106"/>
                </a:cubicBezTo>
                <a:cubicBezTo>
                  <a:pt x="289" y="110"/>
                  <a:pt x="296" y="115"/>
                  <a:pt x="301" y="121"/>
                </a:cubicBezTo>
                <a:cubicBezTo>
                  <a:pt x="305" y="127"/>
                  <a:pt x="309" y="134"/>
                  <a:pt x="311" y="141"/>
                </a:cubicBezTo>
                <a:cubicBezTo>
                  <a:pt x="312" y="149"/>
                  <a:pt x="313" y="157"/>
                  <a:pt x="313" y="164"/>
                </a:cubicBezTo>
                <a:cubicBezTo>
                  <a:pt x="313" y="335"/>
                  <a:pt x="313" y="335"/>
                  <a:pt x="313" y="335"/>
                </a:cubicBezTo>
                <a:cubicBezTo>
                  <a:pt x="338" y="335"/>
                  <a:pt x="338" y="335"/>
                  <a:pt x="338" y="335"/>
                </a:cubicBezTo>
                <a:cubicBezTo>
                  <a:pt x="338" y="164"/>
                  <a:pt x="338" y="164"/>
                  <a:pt x="338" y="164"/>
                </a:cubicBezTo>
                <a:cubicBezTo>
                  <a:pt x="338" y="136"/>
                  <a:pt x="330" y="114"/>
                  <a:pt x="314" y="98"/>
                </a:cubicBezTo>
                <a:cubicBezTo>
                  <a:pt x="298" y="83"/>
                  <a:pt x="276" y="75"/>
                  <a:pt x="248" y="75"/>
                </a:cubicBezTo>
                <a:close/>
                <a:moveTo>
                  <a:pt x="1522" y="334"/>
                </a:moveTo>
                <a:cubicBezTo>
                  <a:pt x="1523" y="334"/>
                  <a:pt x="1523" y="334"/>
                  <a:pt x="1524" y="334"/>
                </a:cubicBezTo>
                <a:cubicBezTo>
                  <a:pt x="1524" y="311"/>
                  <a:pt x="1524" y="311"/>
                  <a:pt x="1524" y="311"/>
                </a:cubicBezTo>
                <a:cubicBezTo>
                  <a:pt x="1523" y="311"/>
                  <a:pt x="1523" y="311"/>
                  <a:pt x="1522" y="311"/>
                </a:cubicBezTo>
                <a:cubicBezTo>
                  <a:pt x="1472" y="311"/>
                  <a:pt x="1472" y="311"/>
                  <a:pt x="1472" y="311"/>
                </a:cubicBezTo>
                <a:cubicBezTo>
                  <a:pt x="1472" y="78"/>
                  <a:pt x="1472" y="78"/>
                  <a:pt x="1472" y="78"/>
                </a:cubicBezTo>
                <a:cubicBezTo>
                  <a:pt x="1381" y="78"/>
                  <a:pt x="1381" y="78"/>
                  <a:pt x="1381" y="78"/>
                </a:cubicBezTo>
                <a:cubicBezTo>
                  <a:pt x="1380" y="78"/>
                  <a:pt x="1380" y="78"/>
                  <a:pt x="1380" y="78"/>
                </a:cubicBezTo>
                <a:cubicBezTo>
                  <a:pt x="1380" y="101"/>
                  <a:pt x="1380" y="101"/>
                  <a:pt x="1380" y="101"/>
                </a:cubicBezTo>
                <a:cubicBezTo>
                  <a:pt x="1380" y="101"/>
                  <a:pt x="1380" y="101"/>
                  <a:pt x="1381" y="101"/>
                </a:cubicBezTo>
                <a:cubicBezTo>
                  <a:pt x="1447" y="101"/>
                  <a:pt x="1447" y="101"/>
                  <a:pt x="1447" y="101"/>
                </a:cubicBezTo>
                <a:cubicBezTo>
                  <a:pt x="1447" y="311"/>
                  <a:pt x="1447" y="311"/>
                  <a:pt x="1447" y="311"/>
                </a:cubicBezTo>
                <a:cubicBezTo>
                  <a:pt x="1381" y="311"/>
                  <a:pt x="1381" y="311"/>
                  <a:pt x="1381" y="311"/>
                </a:cubicBezTo>
                <a:cubicBezTo>
                  <a:pt x="1380" y="311"/>
                  <a:pt x="1380" y="311"/>
                  <a:pt x="1380" y="311"/>
                </a:cubicBezTo>
                <a:cubicBezTo>
                  <a:pt x="1380" y="334"/>
                  <a:pt x="1380" y="334"/>
                  <a:pt x="1380" y="334"/>
                </a:cubicBezTo>
                <a:cubicBezTo>
                  <a:pt x="1380" y="334"/>
                  <a:pt x="1380" y="334"/>
                  <a:pt x="1381" y="334"/>
                </a:cubicBezTo>
                <a:lnTo>
                  <a:pt x="1522" y="334"/>
                </a:lnTo>
                <a:close/>
                <a:moveTo>
                  <a:pt x="507" y="78"/>
                </a:moveTo>
                <a:cubicBezTo>
                  <a:pt x="415" y="78"/>
                  <a:pt x="415" y="78"/>
                  <a:pt x="415" y="78"/>
                </a:cubicBezTo>
                <a:cubicBezTo>
                  <a:pt x="414" y="78"/>
                  <a:pt x="413" y="78"/>
                  <a:pt x="412" y="79"/>
                </a:cubicBezTo>
                <a:cubicBezTo>
                  <a:pt x="412" y="101"/>
                  <a:pt x="412" y="101"/>
                  <a:pt x="412" y="101"/>
                </a:cubicBezTo>
                <a:cubicBezTo>
                  <a:pt x="413" y="101"/>
                  <a:pt x="414" y="101"/>
                  <a:pt x="415" y="101"/>
                </a:cubicBezTo>
                <a:cubicBezTo>
                  <a:pt x="482" y="101"/>
                  <a:pt x="482" y="101"/>
                  <a:pt x="482" y="101"/>
                </a:cubicBezTo>
                <a:cubicBezTo>
                  <a:pt x="482" y="311"/>
                  <a:pt x="482" y="311"/>
                  <a:pt x="482" y="311"/>
                </a:cubicBezTo>
                <a:cubicBezTo>
                  <a:pt x="412" y="311"/>
                  <a:pt x="412" y="311"/>
                  <a:pt x="412" y="311"/>
                </a:cubicBezTo>
                <a:cubicBezTo>
                  <a:pt x="412" y="334"/>
                  <a:pt x="412" y="334"/>
                  <a:pt x="412" y="334"/>
                </a:cubicBezTo>
                <a:cubicBezTo>
                  <a:pt x="413" y="334"/>
                  <a:pt x="556" y="334"/>
                  <a:pt x="556" y="334"/>
                </a:cubicBezTo>
                <a:cubicBezTo>
                  <a:pt x="556" y="311"/>
                  <a:pt x="556" y="311"/>
                  <a:pt x="556" y="311"/>
                </a:cubicBezTo>
                <a:cubicBezTo>
                  <a:pt x="507" y="311"/>
                  <a:pt x="507" y="311"/>
                  <a:pt x="507" y="311"/>
                </a:cubicBezTo>
                <a:lnTo>
                  <a:pt x="507" y="78"/>
                </a:lnTo>
                <a:close/>
                <a:moveTo>
                  <a:pt x="1297" y="126"/>
                </a:moveTo>
                <a:cubicBezTo>
                  <a:pt x="1301" y="137"/>
                  <a:pt x="1303" y="149"/>
                  <a:pt x="1303" y="162"/>
                </a:cubicBezTo>
                <a:cubicBezTo>
                  <a:pt x="1303" y="334"/>
                  <a:pt x="1303" y="334"/>
                  <a:pt x="1303" y="334"/>
                </a:cubicBezTo>
                <a:cubicBezTo>
                  <a:pt x="1288" y="334"/>
                  <a:pt x="1288" y="334"/>
                  <a:pt x="1288" y="334"/>
                </a:cubicBezTo>
                <a:cubicBezTo>
                  <a:pt x="1280" y="314"/>
                  <a:pt x="1280" y="314"/>
                  <a:pt x="1280" y="314"/>
                </a:cubicBezTo>
                <a:cubicBezTo>
                  <a:pt x="1280" y="315"/>
                  <a:pt x="1280" y="315"/>
                  <a:pt x="1280" y="315"/>
                </a:cubicBezTo>
                <a:cubicBezTo>
                  <a:pt x="1280" y="313"/>
                  <a:pt x="1280" y="313"/>
                  <a:pt x="1280" y="313"/>
                </a:cubicBezTo>
                <a:cubicBezTo>
                  <a:pt x="1280" y="314"/>
                  <a:pt x="1279" y="314"/>
                  <a:pt x="1279" y="314"/>
                </a:cubicBezTo>
                <a:cubicBezTo>
                  <a:pt x="1263" y="329"/>
                  <a:pt x="1241" y="337"/>
                  <a:pt x="1214" y="337"/>
                </a:cubicBezTo>
                <a:cubicBezTo>
                  <a:pt x="1186" y="337"/>
                  <a:pt x="1164" y="329"/>
                  <a:pt x="1148" y="314"/>
                </a:cubicBezTo>
                <a:cubicBezTo>
                  <a:pt x="1132" y="299"/>
                  <a:pt x="1124" y="277"/>
                  <a:pt x="1124" y="249"/>
                </a:cubicBezTo>
                <a:cubicBezTo>
                  <a:pt x="1124" y="162"/>
                  <a:pt x="1124" y="162"/>
                  <a:pt x="1124" y="162"/>
                </a:cubicBezTo>
                <a:cubicBezTo>
                  <a:pt x="1124" y="149"/>
                  <a:pt x="1126" y="137"/>
                  <a:pt x="1130" y="126"/>
                </a:cubicBezTo>
                <a:cubicBezTo>
                  <a:pt x="1135" y="116"/>
                  <a:pt x="1141" y="106"/>
                  <a:pt x="1148" y="99"/>
                </a:cubicBezTo>
                <a:cubicBezTo>
                  <a:pt x="1156" y="91"/>
                  <a:pt x="1165" y="85"/>
                  <a:pt x="1177" y="81"/>
                </a:cubicBezTo>
                <a:cubicBezTo>
                  <a:pt x="1199" y="73"/>
                  <a:pt x="1228" y="73"/>
                  <a:pt x="1250" y="81"/>
                </a:cubicBezTo>
                <a:cubicBezTo>
                  <a:pt x="1262" y="85"/>
                  <a:pt x="1271" y="91"/>
                  <a:pt x="1279" y="99"/>
                </a:cubicBezTo>
                <a:cubicBezTo>
                  <a:pt x="1286" y="106"/>
                  <a:pt x="1293" y="116"/>
                  <a:pt x="1297" y="126"/>
                </a:cubicBezTo>
                <a:close/>
                <a:moveTo>
                  <a:pt x="1278" y="162"/>
                </a:moveTo>
                <a:cubicBezTo>
                  <a:pt x="1278" y="143"/>
                  <a:pt x="1272" y="127"/>
                  <a:pt x="1261" y="116"/>
                </a:cubicBezTo>
                <a:cubicBezTo>
                  <a:pt x="1250" y="105"/>
                  <a:pt x="1234" y="100"/>
                  <a:pt x="1214" y="100"/>
                </a:cubicBezTo>
                <a:cubicBezTo>
                  <a:pt x="1193" y="100"/>
                  <a:pt x="1177" y="105"/>
                  <a:pt x="1166" y="116"/>
                </a:cubicBezTo>
                <a:cubicBezTo>
                  <a:pt x="1155" y="127"/>
                  <a:pt x="1149" y="142"/>
                  <a:pt x="1149" y="162"/>
                </a:cubicBezTo>
                <a:cubicBezTo>
                  <a:pt x="1149" y="249"/>
                  <a:pt x="1149" y="249"/>
                  <a:pt x="1149" y="249"/>
                </a:cubicBezTo>
                <a:cubicBezTo>
                  <a:pt x="1149" y="256"/>
                  <a:pt x="1150" y="263"/>
                  <a:pt x="1152" y="271"/>
                </a:cubicBezTo>
                <a:cubicBezTo>
                  <a:pt x="1154" y="278"/>
                  <a:pt x="1157" y="285"/>
                  <a:pt x="1162" y="291"/>
                </a:cubicBezTo>
                <a:cubicBezTo>
                  <a:pt x="1166" y="297"/>
                  <a:pt x="1173" y="302"/>
                  <a:pt x="1181" y="306"/>
                </a:cubicBezTo>
                <a:cubicBezTo>
                  <a:pt x="1189" y="310"/>
                  <a:pt x="1200" y="312"/>
                  <a:pt x="1214" y="312"/>
                </a:cubicBezTo>
                <a:cubicBezTo>
                  <a:pt x="1227" y="312"/>
                  <a:pt x="1238" y="310"/>
                  <a:pt x="1246" y="306"/>
                </a:cubicBezTo>
                <a:cubicBezTo>
                  <a:pt x="1255" y="302"/>
                  <a:pt x="1261" y="297"/>
                  <a:pt x="1266" y="291"/>
                </a:cubicBezTo>
                <a:cubicBezTo>
                  <a:pt x="1270" y="285"/>
                  <a:pt x="1273" y="278"/>
                  <a:pt x="1275" y="271"/>
                </a:cubicBezTo>
                <a:cubicBezTo>
                  <a:pt x="1277" y="263"/>
                  <a:pt x="1278" y="256"/>
                  <a:pt x="1278" y="249"/>
                </a:cubicBezTo>
                <a:lnTo>
                  <a:pt x="1278" y="162"/>
                </a:lnTo>
                <a:close/>
              </a:path>
            </a:pathLst>
          </a:custGeom>
          <a:solidFill>
            <a:srgbClr val="1A3B47"/>
          </a:solidFill>
          <a:ln>
            <a:noFill/>
          </a:ln>
        </p:spPr>
        <p:txBody>
          <a:bodyPr vert="horz" wrap="square" lIns="91440" tIns="45720" rIns="91440" bIns="45720" numCol="1" anchor="t" anchorCtr="0" compatLnSpc="1">
            <a:prstTxWarp prst="textNoShape">
              <a:avLst/>
            </a:prstTxWarp>
          </a:bodyPr>
          <a:lstStyle/>
          <a:p>
            <a:endParaRPr lang="es-ES"/>
          </a:p>
        </p:txBody>
      </p:sp>
    </p:spTree>
    <p:extLst>
      <p:ext uri="{BB962C8B-B14F-4D97-AF65-F5344CB8AC3E}">
        <p14:creationId xmlns:p14="http://schemas.microsoft.com/office/powerpoint/2010/main" val="281469487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Separa n2_rojo">
    <p:spTree>
      <p:nvGrpSpPr>
        <p:cNvPr id="1" name=""/>
        <p:cNvGrpSpPr/>
        <p:nvPr/>
      </p:nvGrpSpPr>
      <p:grpSpPr>
        <a:xfrm>
          <a:off x="0" y="0"/>
          <a:ext cx="0" cy="0"/>
          <a:chOff x="0" y="0"/>
          <a:chExt cx="0" cy="0"/>
        </a:xfrm>
      </p:grpSpPr>
      <p:sp>
        <p:nvSpPr>
          <p:cNvPr id="18" name="Forma libre 17">
            <a:extLst>
              <a:ext uri="{FF2B5EF4-FFF2-40B4-BE49-F238E27FC236}">
                <a16:creationId xmlns="" xmlns:a16="http://schemas.microsoft.com/office/drawing/2014/main" id="{1BF3B1A8-7345-7848-A2AD-5D61E8195936}"/>
              </a:ext>
            </a:extLst>
          </p:cNvPr>
          <p:cNvSpPr/>
          <p:nvPr userDrawn="1"/>
        </p:nvSpPr>
        <p:spPr>
          <a:xfrm>
            <a:off x="6475092" y="2392844"/>
            <a:ext cx="2879375" cy="2985118"/>
          </a:xfrm>
          <a:custGeom>
            <a:avLst/>
            <a:gdLst>
              <a:gd name="connsiteX0" fmla="*/ 15240 w 3589020"/>
              <a:gd name="connsiteY0" fmla="*/ 5090160 h 5151120"/>
              <a:gd name="connsiteX1" fmla="*/ 15240 w 3589020"/>
              <a:gd name="connsiteY1" fmla="*/ 1021080 h 5151120"/>
              <a:gd name="connsiteX2" fmla="*/ 3589020 w 3589020"/>
              <a:gd name="connsiteY2" fmla="*/ 0 h 5151120"/>
              <a:gd name="connsiteX3" fmla="*/ 3589020 w 3589020"/>
              <a:gd name="connsiteY3" fmla="*/ 5151120 h 5151120"/>
              <a:gd name="connsiteX4" fmla="*/ 0 w 3589020"/>
              <a:gd name="connsiteY4" fmla="*/ 5151120 h 5151120"/>
              <a:gd name="connsiteX5" fmla="*/ 15240 w 3589020"/>
              <a:gd name="connsiteY5" fmla="*/ 5090160 h 5151120"/>
              <a:gd name="connsiteX0" fmla="*/ 15240 w 3589020"/>
              <a:gd name="connsiteY0" fmla="*/ 2372360 h 5151120"/>
              <a:gd name="connsiteX1" fmla="*/ 15240 w 3589020"/>
              <a:gd name="connsiteY1" fmla="*/ 1021080 h 5151120"/>
              <a:gd name="connsiteX2" fmla="*/ 3589020 w 3589020"/>
              <a:gd name="connsiteY2" fmla="*/ 0 h 5151120"/>
              <a:gd name="connsiteX3" fmla="*/ 3589020 w 3589020"/>
              <a:gd name="connsiteY3" fmla="*/ 5151120 h 5151120"/>
              <a:gd name="connsiteX4" fmla="*/ 0 w 3589020"/>
              <a:gd name="connsiteY4" fmla="*/ 5151120 h 5151120"/>
              <a:gd name="connsiteX5" fmla="*/ 15240 w 3589020"/>
              <a:gd name="connsiteY5" fmla="*/ 2372360 h 5151120"/>
              <a:gd name="connsiteX0" fmla="*/ 0 w 3573780"/>
              <a:gd name="connsiteY0" fmla="*/ 2372360 h 5151120"/>
              <a:gd name="connsiteX1" fmla="*/ 0 w 3573780"/>
              <a:gd name="connsiteY1" fmla="*/ 1021080 h 5151120"/>
              <a:gd name="connsiteX2" fmla="*/ 3573780 w 3573780"/>
              <a:gd name="connsiteY2" fmla="*/ 0 h 5151120"/>
              <a:gd name="connsiteX3" fmla="*/ 3573780 w 3573780"/>
              <a:gd name="connsiteY3" fmla="*/ 5151120 h 5151120"/>
              <a:gd name="connsiteX4" fmla="*/ 0 w 3573780"/>
              <a:gd name="connsiteY4" fmla="*/ 2418080 h 5151120"/>
              <a:gd name="connsiteX5" fmla="*/ 0 w 3573780"/>
              <a:gd name="connsiteY5" fmla="*/ 2372360 h 5151120"/>
              <a:gd name="connsiteX0" fmla="*/ 0 w 3573780"/>
              <a:gd name="connsiteY0" fmla="*/ 2372360 h 2418080"/>
              <a:gd name="connsiteX1" fmla="*/ 0 w 3573780"/>
              <a:gd name="connsiteY1" fmla="*/ 1021080 h 2418080"/>
              <a:gd name="connsiteX2" fmla="*/ 3573780 w 3573780"/>
              <a:gd name="connsiteY2" fmla="*/ 0 h 2418080"/>
              <a:gd name="connsiteX3" fmla="*/ 3568700 w 3573780"/>
              <a:gd name="connsiteY3" fmla="*/ 2392680 h 2418080"/>
              <a:gd name="connsiteX4" fmla="*/ 0 w 3573780"/>
              <a:gd name="connsiteY4" fmla="*/ 2418080 h 2418080"/>
              <a:gd name="connsiteX5" fmla="*/ 0 w 3573780"/>
              <a:gd name="connsiteY5" fmla="*/ 2372360 h 2418080"/>
              <a:gd name="connsiteX0" fmla="*/ 0 w 3568703"/>
              <a:gd name="connsiteY0" fmla="*/ 2169160 h 2214880"/>
              <a:gd name="connsiteX1" fmla="*/ 0 w 3568703"/>
              <a:gd name="connsiteY1" fmla="*/ 817880 h 2214880"/>
              <a:gd name="connsiteX2" fmla="*/ 2877820 w 3568703"/>
              <a:gd name="connsiteY2" fmla="*/ 0 h 2214880"/>
              <a:gd name="connsiteX3" fmla="*/ 3568700 w 3568703"/>
              <a:gd name="connsiteY3" fmla="*/ 2189480 h 2214880"/>
              <a:gd name="connsiteX4" fmla="*/ 0 w 3568703"/>
              <a:gd name="connsiteY4" fmla="*/ 2214880 h 2214880"/>
              <a:gd name="connsiteX5" fmla="*/ 0 w 3568703"/>
              <a:gd name="connsiteY5" fmla="*/ 2169160 h 2214880"/>
              <a:gd name="connsiteX0" fmla="*/ 0 w 2893168"/>
              <a:gd name="connsiteY0" fmla="*/ 2169160 h 2214880"/>
              <a:gd name="connsiteX1" fmla="*/ 0 w 2893168"/>
              <a:gd name="connsiteY1" fmla="*/ 817880 h 2214880"/>
              <a:gd name="connsiteX2" fmla="*/ 2877820 w 2893168"/>
              <a:gd name="connsiteY2" fmla="*/ 0 h 2214880"/>
              <a:gd name="connsiteX3" fmla="*/ 2893060 w 2893168"/>
              <a:gd name="connsiteY3" fmla="*/ 2194560 h 2214880"/>
              <a:gd name="connsiteX4" fmla="*/ 0 w 2893168"/>
              <a:gd name="connsiteY4" fmla="*/ 2214880 h 2214880"/>
              <a:gd name="connsiteX5" fmla="*/ 0 w 2893168"/>
              <a:gd name="connsiteY5" fmla="*/ 2169160 h 2214880"/>
              <a:gd name="connsiteX0" fmla="*/ 0 w 2879375"/>
              <a:gd name="connsiteY0" fmla="*/ 2169160 h 2757268"/>
              <a:gd name="connsiteX1" fmla="*/ 0 w 2879375"/>
              <a:gd name="connsiteY1" fmla="*/ 817880 h 2757268"/>
              <a:gd name="connsiteX2" fmla="*/ 2877820 w 2879375"/>
              <a:gd name="connsiteY2" fmla="*/ 0 h 2757268"/>
              <a:gd name="connsiteX3" fmla="*/ 2878992 w 2879375"/>
              <a:gd name="connsiteY3" fmla="*/ 2757268 h 2757268"/>
              <a:gd name="connsiteX4" fmla="*/ 0 w 2879375"/>
              <a:gd name="connsiteY4" fmla="*/ 2214880 h 2757268"/>
              <a:gd name="connsiteX5" fmla="*/ 0 w 2879375"/>
              <a:gd name="connsiteY5" fmla="*/ 2169160 h 2757268"/>
              <a:gd name="connsiteX0" fmla="*/ 24713 w 2904088"/>
              <a:gd name="connsiteY0" fmla="*/ 2169160 h 2770934"/>
              <a:gd name="connsiteX1" fmla="*/ 24713 w 2904088"/>
              <a:gd name="connsiteY1" fmla="*/ 817880 h 2770934"/>
              <a:gd name="connsiteX2" fmla="*/ 2902533 w 2904088"/>
              <a:gd name="connsiteY2" fmla="*/ 0 h 2770934"/>
              <a:gd name="connsiteX3" fmla="*/ 2903705 w 2904088"/>
              <a:gd name="connsiteY3" fmla="*/ 2757268 h 2770934"/>
              <a:gd name="connsiteX4" fmla="*/ 0 w 2904088"/>
              <a:gd name="connsiteY4" fmla="*/ 2770934 h 2770934"/>
              <a:gd name="connsiteX5" fmla="*/ 24713 w 2904088"/>
              <a:gd name="connsiteY5" fmla="*/ 2169160 h 2770934"/>
              <a:gd name="connsiteX0" fmla="*/ 0 w 2879375"/>
              <a:gd name="connsiteY0" fmla="*/ 2169160 h 2985118"/>
              <a:gd name="connsiteX1" fmla="*/ 0 w 2879375"/>
              <a:gd name="connsiteY1" fmla="*/ 817880 h 2985118"/>
              <a:gd name="connsiteX2" fmla="*/ 2877820 w 2879375"/>
              <a:gd name="connsiteY2" fmla="*/ 0 h 2985118"/>
              <a:gd name="connsiteX3" fmla="*/ 2878992 w 2879375"/>
              <a:gd name="connsiteY3" fmla="*/ 2757268 h 2985118"/>
              <a:gd name="connsiteX4" fmla="*/ 8239 w 2879375"/>
              <a:gd name="connsiteY4" fmla="*/ 2985118 h 2985118"/>
              <a:gd name="connsiteX5" fmla="*/ 0 w 2879375"/>
              <a:gd name="connsiteY5" fmla="*/ 2169160 h 2985118"/>
              <a:gd name="connsiteX0" fmla="*/ 0 w 2879375"/>
              <a:gd name="connsiteY0" fmla="*/ 2169160 h 2985118"/>
              <a:gd name="connsiteX1" fmla="*/ 0 w 2879375"/>
              <a:gd name="connsiteY1" fmla="*/ 817880 h 2985118"/>
              <a:gd name="connsiteX2" fmla="*/ 2877820 w 2879375"/>
              <a:gd name="connsiteY2" fmla="*/ 0 h 2985118"/>
              <a:gd name="connsiteX3" fmla="*/ 2878992 w 2879375"/>
              <a:gd name="connsiteY3" fmla="*/ 2959095 h 2985118"/>
              <a:gd name="connsiteX4" fmla="*/ 8239 w 2879375"/>
              <a:gd name="connsiteY4" fmla="*/ 2985118 h 2985118"/>
              <a:gd name="connsiteX5" fmla="*/ 0 w 2879375"/>
              <a:gd name="connsiteY5" fmla="*/ 2169160 h 2985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79375" h="2985118">
                <a:moveTo>
                  <a:pt x="0" y="2169160"/>
                </a:moveTo>
                <a:lnTo>
                  <a:pt x="0" y="817880"/>
                </a:lnTo>
                <a:lnTo>
                  <a:pt x="2877820" y="0"/>
                </a:lnTo>
                <a:cubicBezTo>
                  <a:pt x="2876127" y="797560"/>
                  <a:pt x="2880685" y="2161535"/>
                  <a:pt x="2878992" y="2959095"/>
                </a:cubicBezTo>
                <a:lnTo>
                  <a:pt x="8239" y="2985118"/>
                </a:lnTo>
                <a:cubicBezTo>
                  <a:pt x="5493" y="2713132"/>
                  <a:pt x="2746" y="2441146"/>
                  <a:pt x="0" y="216916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7" name="Forma libre 16">
            <a:extLst>
              <a:ext uri="{FF2B5EF4-FFF2-40B4-BE49-F238E27FC236}">
                <a16:creationId xmlns="" xmlns:a16="http://schemas.microsoft.com/office/drawing/2014/main" id="{4610843F-8FF6-844B-B9EE-71F1C7B08FAC}"/>
              </a:ext>
            </a:extLst>
          </p:cNvPr>
          <p:cNvSpPr/>
          <p:nvPr userDrawn="1"/>
        </p:nvSpPr>
        <p:spPr>
          <a:xfrm>
            <a:off x="4615989" y="2650373"/>
            <a:ext cx="4838525" cy="2580473"/>
          </a:xfrm>
          <a:custGeom>
            <a:avLst/>
            <a:gdLst>
              <a:gd name="connsiteX0" fmla="*/ 15240 w 3589020"/>
              <a:gd name="connsiteY0" fmla="*/ 5090160 h 5151120"/>
              <a:gd name="connsiteX1" fmla="*/ 15240 w 3589020"/>
              <a:gd name="connsiteY1" fmla="*/ 1021080 h 5151120"/>
              <a:gd name="connsiteX2" fmla="*/ 3589020 w 3589020"/>
              <a:gd name="connsiteY2" fmla="*/ 0 h 5151120"/>
              <a:gd name="connsiteX3" fmla="*/ 3589020 w 3589020"/>
              <a:gd name="connsiteY3" fmla="*/ 5151120 h 5151120"/>
              <a:gd name="connsiteX4" fmla="*/ 0 w 3589020"/>
              <a:gd name="connsiteY4" fmla="*/ 5151120 h 5151120"/>
              <a:gd name="connsiteX5" fmla="*/ 15240 w 3589020"/>
              <a:gd name="connsiteY5" fmla="*/ 5090160 h 5151120"/>
              <a:gd name="connsiteX0" fmla="*/ 15240 w 3589020"/>
              <a:gd name="connsiteY0" fmla="*/ 2033254 h 5151120"/>
              <a:gd name="connsiteX1" fmla="*/ 15240 w 3589020"/>
              <a:gd name="connsiteY1" fmla="*/ 1021080 h 5151120"/>
              <a:gd name="connsiteX2" fmla="*/ 3589020 w 3589020"/>
              <a:gd name="connsiteY2" fmla="*/ 0 h 5151120"/>
              <a:gd name="connsiteX3" fmla="*/ 3589020 w 3589020"/>
              <a:gd name="connsiteY3" fmla="*/ 5151120 h 5151120"/>
              <a:gd name="connsiteX4" fmla="*/ 0 w 3589020"/>
              <a:gd name="connsiteY4" fmla="*/ 5151120 h 5151120"/>
              <a:gd name="connsiteX5" fmla="*/ 15240 w 3589020"/>
              <a:gd name="connsiteY5" fmla="*/ 2033254 h 5151120"/>
              <a:gd name="connsiteX0" fmla="*/ 26520 w 3600300"/>
              <a:gd name="connsiteY0" fmla="*/ 2033254 h 5151120"/>
              <a:gd name="connsiteX1" fmla="*/ 26520 w 3600300"/>
              <a:gd name="connsiteY1" fmla="*/ 1021080 h 5151120"/>
              <a:gd name="connsiteX2" fmla="*/ 3600300 w 3600300"/>
              <a:gd name="connsiteY2" fmla="*/ 0 h 5151120"/>
              <a:gd name="connsiteX3" fmla="*/ 3600300 w 3600300"/>
              <a:gd name="connsiteY3" fmla="*/ 5151120 h 5151120"/>
              <a:gd name="connsiteX4" fmla="*/ 0 w 3600300"/>
              <a:gd name="connsiteY4" fmla="*/ 1902452 h 5151120"/>
              <a:gd name="connsiteX5" fmla="*/ 26520 w 3600300"/>
              <a:gd name="connsiteY5" fmla="*/ 2033254 h 5151120"/>
              <a:gd name="connsiteX0" fmla="*/ 26520 w 3600300"/>
              <a:gd name="connsiteY0" fmla="*/ 2033254 h 2033254"/>
              <a:gd name="connsiteX1" fmla="*/ 26520 w 3600300"/>
              <a:gd name="connsiteY1" fmla="*/ 1021080 h 2033254"/>
              <a:gd name="connsiteX2" fmla="*/ 3600300 w 3600300"/>
              <a:gd name="connsiteY2" fmla="*/ 0 h 2033254"/>
              <a:gd name="connsiteX3" fmla="*/ 3555180 w 3600300"/>
              <a:gd name="connsiteY3" fmla="*/ 1902452 h 2033254"/>
              <a:gd name="connsiteX4" fmla="*/ 0 w 3600300"/>
              <a:gd name="connsiteY4" fmla="*/ 1902452 h 2033254"/>
              <a:gd name="connsiteX5" fmla="*/ 26520 w 3600300"/>
              <a:gd name="connsiteY5" fmla="*/ 2033254 h 2033254"/>
              <a:gd name="connsiteX0" fmla="*/ 26520 w 3607821"/>
              <a:gd name="connsiteY0" fmla="*/ 2033254 h 2033254"/>
              <a:gd name="connsiteX1" fmla="*/ 26520 w 3607821"/>
              <a:gd name="connsiteY1" fmla="*/ 1021080 h 2033254"/>
              <a:gd name="connsiteX2" fmla="*/ 3600300 w 3607821"/>
              <a:gd name="connsiteY2" fmla="*/ 0 h 2033254"/>
              <a:gd name="connsiteX3" fmla="*/ 3607821 w 3607821"/>
              <a:gd name="connsiteY3" fmla="*/ 1906212 h 2033254"/>
              <a:gd name="connsiteX4" fmla="*/ 0 w 3607821"/>
              <a:gd name="connsiteY4" fmla="*/ 1902452 h 2033254"/>
              <a:gd name="connsiteX5" fmla="*/ 26520 w 3607821"/>
              <a:gd name="connsiteY5" fmla="*/ 2033254 h 2033254"/>
              <a:gd name="connsiteX0" fmla="*/ 30280 w 3607821"/>
              <a:gd name="connsiteY0" fmla="*/ 1860293 h 1906212"/>
              <a:gd name="connsiteX1" fmla="*/ 26520 w 3607821"/>
              <a:gd name="connsiteY1" fmla="*/ 1021080 h 1906212"/>
              <a:gd name="connsiteX2" fmla="*/ 3600300 w 3607821"/>
              <a:gd name="connsiteY2" fmla="*/ 0 h 1906212"/>
              <a:gd name="connsiteX3" fmla="*/ 3607821 w 3607821"/>
              <a:gd name="connsiteY3" fmla="*/ 1906212 h 1906212"/>
              <a:gd name="connsiteX4" fmla="*/ 0 w 3607821"/>
              <a:gd name="connsiteY4" fmla="*/ 1902452 h 1906212"/>
              <a:gd name="connsiteX5" fmla="*/ 30280 w 3607821"/>
              <a:gd name="connsiteY5" fmla="*/ 1860293 h 1906212"/>
              <a:gd name="connsiteX0" fmla="*/ 3760 w 3581301"/>
              <a:gd name="connsiteY0" fmla="*/ 1860293 h 1909972"/>
              <a:gd name="connsiteX1" fmla="*/ 0 w 3581301"/>
              <a:gd name="connsiteY1" fmla="*/ 1021080 h 1909972"/>
              <a:gd name="connsiteX2" fmla="*/ 3573780 w 3581301"/>
              <a:gd name="connsiteY2" fmla="*/ 0 h 1909972"/>
              <a:gd name="connsiteX3" fmla="*/ 3581301 w 3581301"/>
              <a:gd name="connsiteY3" fmla="*/ 1906212 h 1909972"/>
              <a:gd name="connsiteX4" fmla="*/ 11080 w 3581301"/>
              <a:gd name="connsiteY4" fmla="*/ 1909972 h 1909972"/>
              <a:gd name="connsiteX5" fmla="*/ 3760 w 3581301"/>
              <a:gd name="connsiteY5" fmla="*/ 1860293 h 190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81301" h="1909972">
                <a:moveTo>
                  <a:pt x="3760" y="1860293"/>
                </a:moveTo>
                <a:cubicBezTo>
                  <a:pt x="2507" y="1580555"/>
                  <a:pt x="1253" y="1300818"/>
                  <a:pt x="0" y="1021080"/>
                </a:cubicBezTo>
                <a:lnTo>
                  <a:pt x="3573780" y="0"/>
                </a:lnTo>
                <a:lnTo>
                  <a:pt x="3581301" y="1906212"/>
                </a:lnTo>
                <a:lnTo>
                  <a:pt x="11080" y="1909972"/>
                </a:lnTo>
                <a:lnTo>
                  <a:pt x="3760" y="1860293"/>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5" name="Forma libre 4">
            <a:extLst>
              <a:ext uri="{FF2B5EF4-FFF2-40B4-BE49-F238E27FC236}">
                <a16:creationId xmlns="" xmlns:a16="http://schemas.microsoft.com/office/drawing/2014/main" id="{93EB5CC0-893F-7E43-ABEC-FF257A4D7B5E}"/>
              </a:ext>
            </a:extLst>
          </p:cNvPr>
          <p:cNvSpPr/>
          <p:nvPr userDrawn="1"/>
        </p:nvSpPr>
        <p:spPr>
          <a:xfrm>
            <a:off x="5735954" y="2812766"/>
            <a:ext cx="3573780" cy="2418080"/>
          </a:xfrm>
          <a:custGeom>
            <a:avLst/>
            <a:gdLst>
              <a:gd name="connsiteX0" fmla="*/ 15240 w 3589020"/>
              <a:gd name="connsiteY0" fmla="*/ 5090160 h 5151120"/>
              <a:gd name="connsiteX1" fmla="*/ 15240 w 3589020"/>
              <a:gd name="connsiteY1" fmla="*/ 1021080 h 5151120"/>
              <a:gd name="connsiteX2" fmla="*/ 3589020 w 3589020"/>
              <a:gd name="connsiteY2" fmla="*/ 0 h 5151120"/>
              <a:gd name="connsiteX3" fmla="*/ 3589020 w 3589020"/>
              <a:gd name="connsiteY3" fmla="*/ 5151120 h 5151120"/>
              <a:gd name="connsiteX4" fmla="*/ 0 w 3589020"/>
              <a:gd name="connsiteY4" fmla="*/ 5151120 h 5151120"/>
              <a:gd name="connsiteX5" fmla="*/ 15240 w 3589020"/>
              <a:gd name="connsiteY5" fmla="*/ 5090160 h 5151120"/>
              <a:gd name="connsiteX0" fmla="*/ 15240 w 3589020"/>
              <a:gd name="connsiteY0" fmla="*/ 2372360 h 5151120"/>
              <a:gd name="connsiteX1" fmla="*/ 15240 w 3589020"/>
              <a:gd name="connsiteY1" fmla="*/ 1021080 h 5151120"/>
              <a:gd name="connsiteX2" fmla="*/ 3589020 w 3589020"/>
              <a:gd name="connsiteY2" fmla="*/ 0 h 5151120"/>
              <a:gd name="connsiteX3" fmla="*/ 3589020 w 3589020"/>
              <a:gd name="connsiteY3" fmla="*/ 5151120 h 5151120"/>
              <a:gd name="connsiteX4" fmla="*/ 0 w 3589020"/>
              <a:gd name="connsiteY4" fmla="*/ 5151120 h 5151120"/>
              <a:gd name="connsiteX5" fmla="*/ 15240 w 3589020"/>
              <a:gd name="connsiteY5" fmla="*/ 2372360 h 5151120"/>
              <a:gd name="connsiteX0" fmla="*/ 0 w 3573780"/>
              <a:gd name="connsiteY0" fmla="*/ 2372360 h 5151120"/>
              <a:gd name="connsiteX1" fmla="*/ 0 w 3573780"/>
              <a:gd name="connsiteY1" fmla="*/ 1021080 h 5151120"/>
              <a:gd name="connsiteX2" fmla="*/ 3573780 w 3573780"/>
              <a:gd name="connsiteY2" fmla="*/ 0 h 5151120"/>
              <a:gd name="connsiteX3" fmla="*/ 3573780 w 3573780"/>
              <a:gd name="connsiteY3" fmla="*/ 5151120 h 5151120"/>
              <a:gd name="connsiteX4" fmla="*/ 0 w 3573780"/>
              <a:gd name="connsiteY4" fmla="*/ 2418080 h 5151120"/>
              <a:gd name="connsiteX5" fmla="*/ 0 w 3573780"/>
              <a:gd name="connsiteY5" fmla="*/ 2372360 h 5151120"/>
              <a:gd name="connsiteX0" fmla="*/ 0 w 3573780"/>
              <a:gd name="connsiteY0" fmla="*/ 2372360 h 2418080"/>
              <a:gd name="connsiteX1" fmla="*/ 0 w 3573780"/>
              <a:gd name="connsiteY1" fmla="*/ 1021080 h 2418080"/>
              <a:gd name="connsiteX2" fmla="*/ 3573780 w 3573780"/>
              <a:gd name="connsiteY2" fmla="*/ 0 h 2418080"/>
              <a:gd name="connsiteX3" fmla="*/ 3568700 w 3573780"/>
              <a:gd name="connsiteY3" fmla="*/ 2392680 h 2418080"/>
              <a:gd name="connsiteX4" fmla="*/ 0 w 3573780"/>
              <a:gd name="connsiteY4" fmla="*/ 2418080 h 2418080"/>
              <a:gd name="connsiteX5" fmla="*/ 0 w 3573780"/>
              <a:gd name="connsiteY5" fmla="*/ 2372360 h 2418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73780" h="2418080">
                <a:moveTo>
                  <a:pt x="0" y="2372360"/>
                </a:moveTo>
                <a:lnTo>
                  <a:pt x="0" y="1021080"/>
                </a:lnTo>
                <a:lnTo>
                  <a:pt x="3573780" y="0"/>
                </a:lnTo>
                <a:cubicBezTo>
                  <a:pt x="3572087" y="797560"/>
                  <a:pt x="3570393" y="1595120"/>
                  <a:pt x="3568700" y="2392680"/>
                </a:cubicBezTo>
                <a:lnTo>
                  <a:pt x="0" y="2418080"/>
                </a:lnTo>
                <a:lnTo>
                  <a:pt x="0" y="237236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 name="Marcador de contenido 10">
            <a:extLst>
              <a:ext uri="{FF2B5EF4-FFF2-40B4-BE49-F238E27FC236}">
                <a16:creationId xmlns="" xmlns:a16="http://schemas.microsoft.com/office/drawing/2014/main" id="{B06D5AB3-85F3-6041-8CF2-938E10DAFE64}"/>
              </a:ext>
            </a:extLst>
          </p:cNvPr>
          <p:cNvSpPr>
            <a:spLocks noGrp="1"/>
          </p:cNvSpPr>
          <p:nvPr>
            <p:ph sz="quarter" idx="10" hasCustomPrompt="1"/>
          </p:nvPr>
        </p:nvSpPr>
        <p:spPr>
          <a:xfrm>
            <a:off x="252000" y="2828006"/>
            <a:ext cx="4238624" cy="860073"/>
          </a:xfrm>
          <a:prstGeom prst="rect">
            <a:avLst/>
          </a:prstGeom>
        </p:spPr>
        <p:txBody>
          <a:bodyPr lIns="0" tIns="0" rIns="0" bIns="0"/>
          <a:lstStyle>
            <a:lvl1pPr>
              <a:defRPr lang="es-ES" sz="1400" dirty="0"/>
            </a:lvl1pPr>
          </a:lstStyle>
          <a:p>
            <a:pPr marL="0" lvl="0" indent="0">
              <a:lnSpc>
                <a:spcPct val="100000"/>
              </a:lnSpc>
              <a:spcBef>
                <a:spcPts val="600"/>
              </a:spcBef>
              <a:buNone/>
            </a:pPr>
            <a:r>
              <a:rPr lang="es-ES" dirty="0"/>
              <a:t>Editar el subtitulo 
</a:t>
            </a:r>
          </a:p>
        </p:txBody>
      </p:sp>
      <p:sp>
        <p:nvSpPr>
          <p:cNvPr id="8" name="Title Placeholder 1">
            <a:extLst>
              <a:ext uri="{FF2B5EF4-FFF2-40B4-BE49-F238E27FC236}">
                <a16:creationId xmlns="" xmlns:a16="http://schemas.microsoft.com/office/drawing/2014/main" id="{7EA230A8-2396-C04E-BA7D-6A765043E110}"/>
              </a:ext>
            </a:extLst>
          </p:cNvPr>
          <p:cNvSpPr>
            <a:spLocks noGrp="1"/>
          </p:cNvSpPr>
          <p:nvPr>
            <p:ph type="title" hasCustomPrompt="1"/>
          </p:nvPr>
        </p:nvSpPr>
        <p:spPr>
          <a:xfrm>
            <a:off x="252000" y="1194688"/>
            <a:ext cx="5665375" cy="1236256"/>
          </a:xfrm>
          <a:prstGeom prst="rect">
            <a:avLst/>
          </a:prstGeom>
        </p:spPr>
        <p:txBody>
          <a:bodyPr vert="horz" lIns="0" tIns="0" rIns="0" bIns="0" rtlCol="0" anchor="t">
            <a:noAutofit/>
          </a:bodyPr>
          <a:lstStyle>
            <a:lvl1pPr>
              <a:defRPr sz="3200">
                <a:solidFill>
                  <a:schemeClr val="tx1"/>
                </a:solidFill>
              </a:defRPr>
            </a:lvl1pPr>
          </a:lstStyle>
          <a:p>
            <a:r>
              <a:rPr lang="es-ES" dirty="0"/>
              <a:t>Haga clic para título separata de nivel 2</a:t>
            </a:r>
            <a:endParaRPr lang="en-US" dirty="0"/>
          </a:p>
        </p:txBody>
      </p:sp>
      <p:sp>
        <p:nvSpPr>
          <p:cNvPr id="11" name="Slide Number Placeholder 5">
            <a:extLst>
              <a:ext uri="{FF2B5EF4-FFF2-40B4-BE49-F238E27FC236}">
                <a16:creationId xmlns="" xmlns:a16="http://schemas.microsoft.com/office/drawing/2014/main" id="{010F3A02-B7CA-9E42-855B-3F51A0093AEE}"/>
              </a:ext>
            </a:extLst>
          </p:cNvPr>
          <p:cNvSpPr txBox="1">
            <a:spLocks/>
          </p:cNvSpPr>
          <p:nvPr userDrawn="1"/>
        </p:nvSpPr>
        <p:spPr>
          <a:xfrm>
            <a:off x="8604448" y="4876006"/>
            <a:ext cx="287140" cy="242765"/>
          </a:xfrm>
          <a:prstGeom prst="rect">
            <a:avLst/>
          </a:prstGeom>
        </p:spPr>
        <p:txBody>
          <a:bodyPr vert="horz" lIns="0" tIns="0" rIns="0" bIns="0" rtlCol="0" anchor="ctr"/>
          <a:lstStyle>
            <a:defPPr>
              <a:defRPr lang="es-ES"/>
            </a:defPPr>
            <a:lvl1pPr marL="0" algn="l" defTabSz="685800" rtl="0" eaLnBrk="1" latinLnBrk="0" hangingPunct="1">
              <a:defRPr sz="800" kern="1200">
                <a:solidFill>
                  <a:schemeClr val="bg1"/>
                </a:solidFill>
                <a:latin typeface="Soho Gothic Pro" panose="020B0503030504020204" pitchFamily="34" charset="77"/>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r"/>
            <a:fld id="{A5078871-D93F-4D40-B540-DC74CFDF655C}" type="slidenum">
              <a:rPr lang="es-ES" sz="800" smtClean="0">
                <a:solidFill>
                  <a:schemeClr val="bg1"/>
                </a:solidFill>
              </a:rPr>
              <a:pPr algn="r"/>
              <a:t>‹Nº›</a:t>
            </a:fld>
            <a:endParaRPr lang="es-ES" sz="800" dirty="0">
              <a:solidFill>
                <a:schemeClr val="bg1"/>
              </a:solidFill>
            </a:endParaRPr>
          </a:p>
        </p:txBody>
      </p:sp>
      <p:pic>
        <p:nvPicPr>
          <p:cNvPr id="13" name="Imagen 12"/>
          <p:cNvPicPr>
            <a:picLocks noChangeAspect="1"/>
          </p:cNvPicPr>
          <p:nvPr userDrawn="1"/>
        </p:nvPicPr>
        <p:blipFill>
          <a:blip r:embed="rId2">
            <a:lum bright="100000" contrast="-70000"/>
          </a:blip>
          <a:stretch>
            <a:fillRect/>
          </a:stretch>
        </p:blipFill>
        <p:spPr>
          <a:xfrm>
            <a:off x="6665441" y="4905400"/>
            <a:ext cx="858887" cy="186630"/>
          </a:xfrm>
          <a:prstGeom prst="rect">
            <a:avLst/>
          </a:prstGeom>
        </p:spPr>
      </p:pic>
      <p:sp>
        <p:nvSpPr>
          <p:cNvPr id="9" name="Freeform 5">
            <a:extLst>
              <a:ext uri="{FF2B5EF4-FFF2-40B4-BE49-F238E27FC236}">
                <a16:creationId xmlns="" xmlns:a16="http://schemas.microsoft.com/office/drawing/2014/main" id="{AF48F91E-AAFB-524A-95AE-FEB5DBF353FA}"/>
              </a:ext>
            </a:extLst>
          </p:cNvPr>
          <p:cNvSpPr>
            <a:spLocks noEditPoints="1"/>
          </p:cNvSpPr>
          <p:nvPr userDrawn="1"/>
        </p:nvSpPr>
        <p:spPr bwMode="auto">
          <a:xfrm>
            <a:off x="252000" y="4879562"/>
            <a:ext cx="643638" cy="128556"/>
          </a:xfrm>
          <a:custGeom>
            <a:avLst/>
            <a:gdLst>
              <a:gd name="T0" fmla="*/ 1051 w 1701"/>
              <a:gd name="T1" fmla="*/ 298 h 337"/>
              <a:gd name="T2" fmla="*/ 967 w 1701"/>
              <a:gd name="T3" fmla="*/ 337 h 337"/>
              <a:gd name="T4" fmla="*/ 877 w 1701"/>
              <a:gd name="T5" fmla="*/ 262 h 337"/>
              <a:gd name="T6" fmla="*/ 906 w 1701"/>
              <a:gd name="T7" fmla="*/ 285 h 337"/>
              <a:gd name="T8" fmla="*/ 991 w 1701"/>
              <a:gd name="T9" fmla="*/ 309 h 337"/>
              <a:gd name="T10" fmla="*/ 1033 w 1701"/>
              <a:gd name="T11" fmla="*/ 263 h 337"/>
              <a:gd name="T12" fmla="*/ 926 w 1701"/>
              <a:gd name="T13" fmla="*/ 200 h 337"/>
              <a:gd name="T14" fmla="*/ 888 w 1701"/>
              <a:gd name="T15" fmla="*/ 112 h 337"/>
              <a:gd name="T16" fmla="*/ 967 w 1701"/>
              <a:gd name="T17" fmla="*/ 75 h 337"/>
              <a:gd name="T18" fmla="*/ 1056 w 1701"/>
              <a:gd name="T19" fmla="*/ 149 h 337"/>
              <a:gd name="T20" fmla="*/ 1013 w 1701"/>
              <a:gd name="T21" fmla="*/ 112 h 337"/>
              <a:gd name="T22" fmla="*/ 925 w 1701"/>
              <a:gd name="T23" fmla="*/ 108 h 337"/>
              <a:gd name="T24" fmla="*/ 913 w 1701"/>
              <a:gd name="T25" fmla="*/ 163 h 337"/>
              <a:gd name="T26" fmla="*/ 1046 w 1701"/>
              <a:gd name="T27" fmla="*/ 222 h 337"/>
              <a:gd name="T28" fmla="*/ 680 w 1701"/>
              <a:gd name="T29" fmla="*/ 86 h 337"/>
              <a:gd name="T30" fmla="*/ 656 w 1701"/>
              <a:gd name="T31" fmla="*/ 103 h 337"/>
              <a:gd name="T32" fmla="*/ 656 w 1701"/>
              <a:gd name="T33" fmla="*/ 103 h 337"/>
              <a:gd name="T34" fmla="*/ 632 w 1701"/>
              <a:gd name="T35" fmla="*/ 335 h 337"/>
              <a:gd name="T36" fmla="*/ 661 w 1701"/>
              <a:gd name="T37" fmla="*/ 137 h 337"/>
              <a:gd name="T38" fmla="*/ 722 w 1701"/>
              <a:gd name="T39" fmla="*/ 100 h 337"/>
              <a:gd name="T40" fmla="*/ 783 w 1701"/>
              <a:gd name="T41" fmla="*/ 140 h 337"/>
              <a:gd name="T42" fmla="*/ 810 w 1701"/>
              <a:gd name="T43" fmla="*/ 335 h 337"/>
              <a:gd name="T44" fmla="*/ 722 w 1701"/>
              <a:gd name="T45" fmla="*/ 75 h 337"/>
              <a:gd name="T46" fmla="*/ 1692 w 1701"/>
              <a:gd name="T47" fmla="*/ 298 h 337"/>
              <a:gd name="T48" fmla="*/ 1607 w 1701"/>
              <a:gd name="T49" fmla="*/ 256 h 337"/>
              <a:gd name="T50" fmla="*/ 1686 w 1701"/>
              <a:gd name="T51" fmla="*/ 101 h 337"/>
              <a:gd name="T52" fmla="*/ 1607 w 1701"/>
              <a:gd name="T53" fmla="*/ 78 h 337"/>
              <a:gd name="T54" fmla="*/ 1583 w 1701"/>
              <a:gd name="T55" fmla="*/ 257 h 337"/>
              <a:gd name="T56" fmla="*/ 248 w 1701"/>
              <a:gd name="T57" fmla="*/ 75 h 337"/>
              <a:gd name="T58" fmla="*/ 181 w 1701"/>
              <a:gd name="T59" fmla="*/ 98 h 337"/>
              <a:gd name="T60" fmla="*/ 92 w 1701"/>
              <a:gd name="T61" fmla="*/ 75 h 337"/>
              <a:gd name="T62" fmla="*/ 0 w 1701"/>
              <a:gd name="T63" fmla="*/ 164 h 337"/>
              <a:gd name="T64" fmla="*/ 25 w 1701"/>
              <a:gd name="T65" fmla="*/ 164 h 337"/>
              <a:gd name="T66" fmla="*/ 57 w 1701"/>
              <a:gd name="T67" fmla="*/ 106 h 337"/>
              <a:gd name="T68" fmla="*/ 124 w 1701"/>
              <a:gd name="T69" fmla="*/ 106 h 337"/>
              <a:gd name="T70" fmla="*/ 156 w 1701"/>
              <a:gd name="T71" fmla="*/ 164 h 337"/>
              <a:gd name="T72" fmla="*/ 182 w 1701"/>
              <a:gd name="T73" fmla="*/ 164 h 337"/>
              <a:gd name="T74" fmla="*/ 214 w 1701"/>
              <a:gd name="T75" fmla="*/ 106 h 337"/>
              <a:gd name="T76" fmla="*/ 281 w 1701"/>
              <a:gd name="T77" fmla="*/ 106 h 337"/>
              <a:gd name="T78" fmla="*/ 313 w 1701"/>
              <a:gd name="T79" fmla="*/ 164 h 337"/>
              <a:gd name="T80" fmla="*/ 338 w 1701"/>
              <a:gd name="T81" fmla="*/ 164 h 337"/>
              <a:gd name="T82" fmla="*/ 1522 w 1701"/>
              <a:gd name="T83" fmla="*/ 334 h 337"/>
              <a:gd name="T84" fmla="*/ 1522 w 1701"/>
              <a:gd name="T85" fmla="*/ 311 h 337"/>
              <a:gd name="T86" fmla="*/ 1381 w 1701"/>
              <a:gd name="T87" fmla="*/ 78 h 337"/>
              <a:gd name="T88" fmla="*/ 1381 w 1701"/>
              <a:gd name="T89" fmla="*/ 101 h 337"/>
              <a:gd name="T90" fmla="*/ 1381 w 1701"/>
              <a:gd name="T91" fmla="*/ 311 h 337"/>
              <a:gd name="T92" fmla="*/ 1381 w 1701"/>
              <a:gd name="T93" fmla="*/ 334 h 337"/>
              <a:gd name="T94" fmla="*/ 415 w 1701"/>
              <a:gd name="T95" fmla="*/ 78 h 337"/>
              <a:gd name="T96" fmla="*/ 415 w 1701"/>
              <a:gd name="T97" fmla="*/ 101 h 337"/>
              <a:gd name="T98" fmla="*/ 412 w 1701"/>
              <a:gd name="T99" fmla="*/ 311 h 337"/>
              <a:gd name="T100" fmla="*/ 556 w 1701"/>
              <a:gd name="T101" fmla="*/ 311 h 337"/>
              <a:gd name="T102" fmla="*/ 1297 w 1701"/>
              <a:gd name="T103" fmla="*/ 126 h 337"/>
              <a:gd name="T104" fmla="*/ 1288 w 1701"/>
              <a:gd name="T105" fmla="*/ 334 h 337"/>
              <a:gd name="T106" fmla="*/ 1280 w 1701"/>
              <a:gd name="T107" fmla="*/ 313 h 337"/>
              <a:gd name="T108" fmla="*/ 1148 w 1701"/>
              <a:gd name="T109" fmla="*/ 314 h 337"/>
              <a:gd name="T110" fmla="*/ 1130 w 1701"/>
              <a:gd name="T111" fmla="*/ 126 h 337"/>
              <a:gd name="T112" fmla="*/ 1250 w 1701"/>
              <a:gd name="T113" fmla="*/ 81 h 337"/>
              <a:gd name="T114" fmla="*/ 1278 w 1701"/>
              <a:gd name="T115" fmla="*/ 162 h 337"/>
              <a:gd name="T116" fmla="*/ 1166 w 1701"/>
              <a:gd name="T117" fmla="*/ 116 h 337"/>
              <a:gd name="T118" fmla="*/ 1152 w 1701"/>
              <a:gd name="T119" fmla="*/ 271 h 337"/>
              <a:gd name="T120" fmla="*/ 1214 w 1701"/>
              <a:gd name="T121" fmla="*/ 312 h 337"/>
              <a:gd name="T122" fmla="*/ 1275 w 1701"/>
              <a:gd name="T123" fmla="*/ 271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01" h="337">
                <a:moveTo>
                  <a:pt x="1046" y="222"/>
                </a:moveTo>
                <a:cubicBezTo>
                  <a:pt x="1054" y="233"/>
                  <a:pt x="1058" y="247"/>
                  <a:pt x="1058" y="263"/>
                </a:cubicBezTo>
                <a:cubicBezTo>
                  <a:pt x="1058" y="276"/>
                  <a:pt x="1056" y="288"/>
                  <a:pt x="1051" y="298"/>
                </a:cubicBezTo>
                <a:cubicBezTo>
                  <a:pt x="1046" y="307"/>
                  <a:pt x="1039" y="315"/>
                  <a:pt x="1031" y="321"/>
                </a:cubicBezTo>
                <a:cubicBezTo>
                  <a:pt x="1022" y="327"/>
                  <a:pt x="1013" y="331"/>
                  <a:pt x="1001" y="333"/>
                </a:cubicBezTo>
                <a:cubicBezTo>
                  <a:pt x="991" y="335"/>
                  <a:pt x="979" y="337"/>
                  <a:pt x="967" y="337"/>
                </a:cubicBezTo>
                <a:cubicBezTo>
                  <a:pt x="940" y="337"/>
                  <a:pt x="919" y="331"/>
                  <a:pt x="902" y="319"/>
                </a:cubicBezTo>
                <a:cubicBezTo>
                  <a:pt x="886" y="306"/>
                  <a:pt x="877" y="288"/>
                  <a:pt x="876" y="263"/>
                </a:cubicBezTo>
                <a:cubicBezTo>
                  <a:pt x="876" y="263"/>
                  <a:pt x="877" y="262"/>
                  <a:pt x="877" y="262"/>
                </a:cubicBezTo>
                <a:cubicBezTo>
                  <a:pt x="901" y="262"/>
                  <a:pt x="901" y="262"/>
                  <a:pt x="901" y="262"/>
                </a:cubicBezTo>
                <a:cubicBezTo>
                  <a:pt x="901" y="262"/>
                  <a:pt x="902" y="263"/>
                  <a:pt x="902" y="263"/>
                </a:cubicBezTo>
                <a:cubicBezTo>
                  <a:pt x="902" y="272"/>
                  <a:pt x="903" y="280"/>
                  <a:pt x="906" y="285"/>
                </a:cubicBezTo>
                <a:cubicBezTo>
                  <a:pt x="910" y="291"/>
                  <a:pt x="914" y="296"/>
                  <a:pt x="920" y="300"/>
                </a:cubicBezTo>
                <a:cubicBezTo>
                  <a:pt x="926" y="303"/>
                  <a:pt x="932" y="306"/>
                  <a:pt x="940" y="308"/>
                </a:cubicBezTo>
                <a:cubicBezTo>
                  <a:pt x="954" y="311"/>
                  <a:pt x="970" y="311"/>
                  <a:pt x="991" y="309"/>
                </a:cubicBezTo>
                <a:cubicBezTo>
                  <a:pt x="998" y="308"/>
                  <a:pt x="1005" y="306"/>
                  <a:pt x="1012" y="303"/>
                </a:cubicBezTo>
                <a:cubicBezTo>
                  <a:pt x="1018" y="299"/>
                  <a:pt x="1023" y="295"/>
                  <a:pt x="1027" y="288"/>
                </a:cubicBezTo>
                <a:cubicBezTo>
                  <a:pt x="1031" y="282"/>
                  <a:pt x="1033" y="274"/>
                  <a:pt x="1033" y="263"/>
                </a:cubicBezTo>
                <a:cubicBezTo>
                  <a:pt x="1033" y="254"/>
                  <a:pt x="1031" y="246"/>
                  <a:pt x="1026" y="238"/>
                </a:cubicBezTo>
                <a:cubicBezTo>
                  <a:pt x="1021" y="231"/>
                  <a:pt x="1013" y="226"/>
                  <a:pt x="1003" y="223"/>
                </a:cubicBezTo>
                <a:cubicBezTo>
                  <a:pt x="926" y="200"/>
                  <a:pt x="926" y="200"/>
                  <a:pt x="926" y="200"/>
                </a:cubicBezTo>
                <a:cubicBezTo>
                  <a:pt x="911" y="196"/>
                  <a:pt x="901" y="190"/>
                  <a:pt x="893" y="180"/>
                </a:cubicBezTo>
                <a:cubicBezTo>
                  <a:pt x="885" y="170"/>
                  <a:pt x="881" y="158"/>
                  <a:pt x="881" y="144"/>
                </a:cubicBezTo>
                <a:cubicBezTo>
                  <a:pt x="881" y="131"/>
                  <a:pt x="884" y="121"/>
                  <a:pt x="888" y="112"/>
                </a:cubicBezTo>
                <a:cubicBezTo>
                  <a:pt x="893" y="103"/>
                  <a:pt x="899" y="96"/>
                  <a:pt x="907" y="90"/>
                </a:cubicBezTo>
                <a:cubicBezTo>
                  <a:pt x="915" y="85"/>
                  <a:pt x="924" y="81"/>
                  <a:pt x="934" y="78"/>
                </a:cubicBezTo>
                <a:cubicBezTo>
                  <a:pt x="945" y="76"/>
                  <a:pt x="955" y="75"/>
                  <a:pt x="967" y="75"/>
                </a:cubicBezTo>
                <a:cubicBezTo>
                  <a:pt x="993" y="75"/>
                  <a:pt x="1014" y="81"/>
                  <a:pt x="1030" y="93"/>
                </a:cubicBezTo>
                <a:cubicBezTo>
                  <a:pt x="1047" y="105"/>
                  <a:pt x="1055" y="124"/>
                  <a:pt x="1056" y="148"/>
                </a:cubicBezTo>
                <a:cubicBezTo>
                  <a:pt x="1056" y="148"/>
                  <a:pt x="1056" y="149"/>
                  <a:pt x="1056" y="149"/>
                </a:cubicBezTo>
                <a:cubicBezTo>
                  <a:pt x="1032" y="149"/>
                  <a:pt x="1032" y="149"/>
                  <a:pt x="1032" y="149"/>
                </a:cubicBezTo>
                <a:cubicBezTo>
                  <a:pt x="1032" y="149"/>
                  <a:pt x="1032" y="148"/>
                  <a:pt x="1032" y="148"/>
                </a:cubicBezTo>
                <a:cubicBezTo>
                  <a:pt x="1031" y="131"/>
                  <a:pt x="1025" y="119"/>
                  <a:pt x="1013" y="112"/>
                </a:cubicBezTo>
                <a:cubicBezTo>
                  <a:pt x="1002" y="104"/>
                  <a:pt x="986" y="100"/>
                  <a:pt x="966" y="100"/>
                </a:cubicBezTo>
                <a:cubicBezTo>
                  <a:pt x="958" y="100"/>
                  <a:pt x="951" y="100"/>
                  <a:pt x="944" y="102"/>
                </a:cubicBezTo>
                <a:cubicBezTo>
                  <a:pt x="937" y="103"/>
                  <a:pt x="931" y="105"/>
                  <a:pt x="925" y="108"/>
                </a:cubicBezTo>
                <a:cubicBezTo>
                  <a:pt x="919" y="111"/>
                  <a:pt x="915" y="115"/>
                  <a:pt x="911" y="121"/>
                </a:cubicBezTo>
                <a:cubicBezTo>
                  <a:pt x="908" y="127"/>
                  <a:pt x="906" y="134"/>
                  <a:pt x="906" y="144"/>
                </a:cubicBezTo>
                <a:cubicBezTo>
                  <a:pt x="906" y="151"/>
                  <a:pt x="908" y="157"/>
                  <a:pt x="913" y="163"/>
                </a:cubicBezTo>
                <a:cubicBezTo>
                  <a:pt x="917" y="170"/>
                  <a:pt x="924" y="174"/>
                  <a:pt x="934" y="177"/>
                </a:cubicBezTo>
                <a:cubicBezTo>
                  <a:pt x="1011" y="199"/>
                  <a:pt x="1011" y="199"/>
                  <a:pt x="1011" y="199"/>
                </a:cubicBezTo>
                <a:cubicBezTo>
                  <a:pt x="1026" y="204"/>
                  <a:pt x="1038" y="211"/>
                  <a:pt x="1046" y="222"/>
                </a:cubicBezTo>
                <a:close/>
                <a:moveTo>
                  <a:pt x="722" y="75"/>
                </a:moveTo>
                <a:cubicBezTo>
                  <a:pt x="715" y="75"/>
                  <a:pt x="708" y="76"/>
                  <a:pt x="701" y="78"/>
                </a:cubicBezTo>
                <a:cubicBezTo>
                  <a:pt x="694" y="79"/>
                  <a:pt x="687" y="82"/>
                  <a:pt x="680" y="86"/>
                </a:cubicBezTo>
                <a:cubicBezTo>
                  <a:pt x="673" y="89"/>
                  <a:pt x="667" y="93"/>
                  <a:pt x="662" y="98"/>
                </a:cubicBezTo>
                <a:cubicBezTo>
                  <a:pt x="660" y="100"/>
                  <a:pt x="658" y="101"/>
                  <a:pt x="656" y="103"/>
                </a:cubicBezTo>
                <a:cubicBezTo>
                  <a:pt x="656" y="103"/>
                  <a:pt x="656" y="103"/>
                  <a:pt x="656" y="103"/>
                </a:cubicBezTo>
                <a:cubicBezTo>
                  <a:pt x="656" y="103"/>
                  <a:pt x="656" y="103"/>
                  <a:pt x="656" y="103"/>
                </a:cubicBezTo>
                <a:cubicBezTo>
                  <a:pt x="656" y="103"/>
                  <a:pt x="656" y="103"/>
                  <a:pt x="656" y="103"/>
                </a:cubicBezTo>
                <a:cubicBezTo>
                  <a:pt x="656" y="103"/>
                  <a:pt x="656" y="103"/>
                  <a:pt x="656" y="103"/>
                </a:cubicBezTo>
                <a:cubicBezTo>
                  <a:pt x="643" y="78"/>
                  <a:pt x="643" y="78"/>
                  <a:pt x="643" y="78"/>
                </a:cubicBezTo>
                <a:cubicBezTo>
                  <a:pt x="632" y="78"/>
                  <a:pt x="632" y="78"/>
                  <a:pt x="632" y="78"/>
                </a:cubicBezTo>
                <a:cubicBezTo>
                  <a:pt x="632" y="335"/>
                  <a:pt x="632" y="335"/>
                  <a:pt x="632" y="335"/>
                </a:cubicBezTo>
                <a:cubicBezTo>
                  <a:pt x="656" y="335"/>
                  <a:pt x="656" y="335"/>
                  <a:pt x="656" y="335"/>
                </a:cubicBezTo>
                <a:cubicBezTo>
                  <a:pt x="656" y="162"/>
                  <a:pt x="656" y="162"/>
                  <a:pt x="656" y="162"/>
                </a:cubicBezTo>
                <a:cubicBezTo>
                  <a:pt x="656" y="152"/>
                  <a:pt x="658" y="144"/>
                  <a:pt x="661" y="137"/>
                </a:cubicBezTo>
                <a:cubicBezTo>
                  <a:pt x="664" y="129"/>
                  <a:pt x="669" y="122"/>
                  <a:pt x="674" y="117"/>
                </a:cubicBezTo>
                <a:cubicBezTo>
                  <a:pt x="680" y="112"/>
                  <a:pt x="687" y="108"/>
                  <a:pt x="695" y="105"/>
                </a:cubicBezTo>
                <a:cubicBezTo>
                  <a:pt x="703" y="102"/>
                  <a:pt x="712" y="100"/>
                  <a:pt x="722" y="100"/>
                </a:cubicBezTo>
                <a:cubicBezTo>
                  <a:pt x="735" y="100"/>
                  <a:pt x="745" y="102"/>
                  <a:pt x="754" y="106"/>
                </a:cubicBezTo>
                <a:cubicBezTo>
                  <a:pt x="762" y="110"/>
                  <a:pt x="769" y="115"/>
                  <a:pt x="773" y="120"/>
                </a:cubicBezTo>
                <a:cubicBezTo>
                  <a:pt x="778" y="126"/>
                  <a:pt x="781" y="133"/>
                  <a:pt x="783" y="140"/>
                </a:cubicBezTo>
                <a:cubicBezTo>
                  <a:pt x="785" y="149"/>
                  <a:pt x="786" y="156"/>
                  <a:pt x="786" y="163"/>
                </a:cubicBezTo>
                <a:cubicBezTo>
                  <a:pt x="786" y="335"/>
                  <a:pt x="786" y="335"/>
                  <a:pt x="786" y="335"/>
                </a:cubicBezTo>
                <a:cubicBezTo>
                  <a:pt x="810" y="335"/>
                  <a:pt x="810" y="335"/>
                  <a:pt x="810" y="335"/>
                </a:cubicBezTo>
                <a:cubicBezTo>
                  <a:pt x="810" y="163"/>
                  <a:pt x="810" y="163"/>
                  <a:pt x="810" y="163"/>
                </a:cubicBezTo>
                <a:cubicBezTo>
                  <a:pt x="810" y="135"/>
                  <a:pt x="802" y="113"/>
                  <a:pt x="787" y="98"/>
                </a:cubicBezTo>
                <a:cubicBezTo>
                  <a:pt x="771" y="83"/>
                  <a:pt x="749" y="75"/>
                  <a:pt x="722" y="75"/>
                </a:cubicBezTo>
                <a:close/>
                <a:moveTo>
                  <a:pt x="1650" y="337"/>
                </a:moveTo>
                <a:cubicBezTo>
                  <a:pt x="1672" y="337"/>
                  <a:pt x="1689" y="331"/>
                  <a:pt x="1701" y="321"/>
                </a:cubicBezTo>
                <a:cubicBezTo>
                  <a:pt x="1692" y="298"/>
                  <a:pt x="1692" y="298"/>
                  <a:pt x="1692" y="298"/>
                </a:cubicBezTo>
                <a:cubicBezTo>
                  <a:pt x="1683" y="306"/>
                  <a:pt x="1670" y="313"/>
                  <a:pt x="1650" y="313"/>
                </a:cubicBezTo>
                <a:cubicBezTo>
                  <a:pt x="1636" y="313"/>
                  <a:pt x="1625" y="308"/>
                  <a:pt x="1618" y="300"/>
                </a:cubicBezTo>
                <a:cubicBezTo>
                  <a:pt x="1611" y="291"/>
                  <a:pt x="1607" y="277"/>
                  <a:pt x="1607" y="256"/>
                </a:cubicBezTo>
                <a:cubicBezTo>
                  <a:pt x="1607" y="101"/>
                  <a:pt x="1607" y="101"/>
                  <a:pt x="1607" y="101"/>
                </a:cubicBezTo>
                <a:cubicBezTo>
                  <a:pt x="1685" y="101"/>
                  <a:pt x="1685" y="101"/>
                  <a:pt x="1685" y="101"/>
                </a:cubicBezTo>
                <a:cubicBezTo>
                  <a:pt x="1686" y="101"/>
                  <a:pt x="1686" y="101"/>
                  <a:pt x="1686" y="101"/>
                </a:cubicBezTo>
                <a:cubicBezTo>
                  <a:pt x="1686" y="78"/>
                  <a:pt x="1686" y="78"/>
                  <a:pt x="1686" y="78"/>
                </a:cubicBezTo>
                <a:cubicBezTo>
                  <a:pt x="1686" y="78"/>
                  <a:pt x="1686" y="78"/>
                  <a:pt x="1685" y="78"/>
                </a:cubicBezTo>
                <a:cubicBezTo>
                  <a:pt x="1607" y="78"/>
                  <a:pt x="1607" y="78"/>
                  <a:pt x="1607" y="78"/>
                </a:cubicBezTo>
                <a:cubicBezTo>
                  <a:pt x="1607" y="0"/>
                  <a:pt x="1607" y="0"/>
                  <a:pt x="1607" y="0"/>
                </a:cubicBezTo>
                <a:cubicBezTo>
                  <a:pt x="1583" y="0"/>
                  <a:pt x="1583" y="0"/>
                  <a:pt x="1583" y="0"/>
                </a:cubicBezTo>
                <a:cubicBezTo>
                  <a:pt x="1583" y="257"/>
                  <a:pt x="1583" y="257"/>
                  <a:pt x="1583" y="257"/>
                </a:cubicBezTo>
                <a:cubicBezTo>
                  <a:pt x="1583" y="284"/>
                  <a:pt x="1589" y="304"/>
                  <a:pt x="1600" y="317"/>
                </a:cubicBezTo>
                <a:cubicBezTo>
                  <a:pt x="1612" y="330"/>
                  <a:pt x="1629" y="337"/>
                  <a:pt x="1650" y="337"/>
                </a:cubicBezTo>
                <a:close/>
                <a:moveTo>
                  <a:pt x="248" y="75"/>
                </a:moveTo>
                <a:cubicBezTo>
                  <a:pt x="248" y="75"/>
                  <a:pt x="248" y="75"/>
                  <a:pt x="248" y="75"/>
                </a:cubicBezTo>
                <a:cubicBezTo>
                  <a:pt x="247" y="75"/>
                  <a:pt x="247" y="75"/>
                  <a:pt x="247" y="75"/>
                </a:cubicBezTo>
                <a:cubicBezTo>
                  <a:pt x="219" y="75"/>
                  <a:pt x="197" y="83"/>
                  <a:pt x="181" y="98"/>
                </a:cubicBezTo>
                <a:cubicBezTo>
                  <a:pt x="176" y="103"/>
                  <a:pt x="172" y="108"/>
                  <a:pt x="169" y="114"/>
                </a:cubicBezTo>
                <a:cubicBezTo>
                  <a:pt x="166" y="108"/>
                  <a:pt x="162" y="103"/>
                  <a:pt x="157" y="98"/>
                </a:cubicBezTo>
                <a:cubicBezTo>
                  <a:pt x="141" y="83"/>
                  <a:pt x="120" y="75"/>
                  <a:pt x="92" y="75"/>
                </a:cubicBezTo>
                <a:cubicBezTo>
                  <a:pt x="90" y="75"/>
                  <a:pt x="90" y="75"/>
                  <a:pt x="90" y="75"/>
                </a:cubicBezTo>
                <a:cubicBezTo>
                  <a:pt x="62" y="75"/>
                  <a:pt x="40" y="83"/>
                  <a:pt x="24" y="98"/>
                </a:cubicBezTo>
                <a:cubicBezTo>
                  <a:pt x="8" y="114"/>
                  <a:pt x="0" y="136"/>
                  <a:pt x="0" y="164"/>
                </a:cubicBezTo>
                <a:cubicBezTo>
                  <a:pt x="0" y="335"/>
                  <a:pt x="0" y="335"/>
                  <a:pt x="0" y="335"/>
                </a:cubicBezTo>
                <a:cubicBezTo>
                  <a:pt x="25" y="335"/>
                  <a:pt x="25" y="335"/>
                  <a:pt x="25" y="335"/>
                </a:cubicBezTo>
                <a:cubicBezTo>
                  <a:pt x="25" y="164"/>
                  <a:pt x="25" y="164"/>
                  <a:pt x="25" y="164"/>
                </a:cubicBezTo>
                <a:cubicBezTo>
                  <a:pt x="25" y="156"/>
                  <a:pt x="26" y="149"/>
                  <a:pt x="27" y="141"/>
                </a:cubicBezTo>
                <a:cubicBezTo>
                  <a:pt x="29" y="134"/>
                  <a:pt x="33" y="127"/>
                  <a:pt x="37" y="121"/>
                </a:cubicBezTo>
                <a:cubicBezTo>
                  <a:pt x="42" y="115"/>
                  <a:pt x="49" y="110"/>
                  <a:pt x="57" y="106"/>
                </a:cubicBezTo>
                <a:cubicBezTo>
                  <a:pt x="65" y="102"/>
                  <a:pt x="76" y="100"/>
                  <a:pt x="89" y="100"/>
                </a:cubicBezTo>
                <a:cubicBezTo>
                  <a:pt x="89" y="100"/>
                  <a:pt x="90" y="100"/>
                  <a:pt x="91" y="100"/>
                </a:cubicBezTo>
                <a:cubicBezTo>
                  <a:pt x="104" y="100"/>
                  <a:pt x="115" y="102"/>
                  <a:pt x="124" y="106"/>
                </a:cubicBezTo>
                <a:cubicBezTo>
                  <a:pt x="132" y="110"/>
                  <a:pt x="139" y="115"/>
                  <a:pt x="143" y="121"/>
                </a:cubicBezTo>
                <a:cubicBezTo>
                  <a:pt x="148" y="127"/>
                  <a:pt x="151" y="133"/>
                  <a:pt x="153" y="141"/>
                </a:cubicBezTo>
                <a:cubicBezTo>
                  <a:pt x="155" y="149"/>
                  <a:pt x="156" y="157"/>
                  <a:pt x="156" y="164"/>
                </a:cubicBezTo>
                <a:cubicBezTo>
                  <a:pt x="156" y="335"/>
                  <a:pt x="156" y="335"/>
                  <a:pt x="156" y="335"/>
                </a:cubicBezTo>
                <a:cubicBezTo>
                  <a:pt x="182" y="335"/>
                  <a:pt x="182" y="335"/>
                  <a:pt x="182" y="335"/>
                </a:cubicBezTo>
                <a:cubicBezTo>
                  <a:pt x="182" y="164"/>
                  <a:pt x="182" y="164"/>
                  <a:pt x="182" y="164"/>
                </a:cubicBezTo>
                <a:cubicBezTo>
                  <a:pt x="182" y="157"/>
                  <a:pt x="183" y="149"/>
                  <a:pt x="185" y="141"/>
                </a:cubicBezTo>
                <a:cubicBezTo>
                  <a:pt x="186" y="134"/>
                  <a:pt x="190" y="127"/>
                  <a:pt x="194" y="121"/>
                </a:cubicBezTo>
                <a:cubicBezTo>
                  <a:pt x="199" y="115"/>
                  <a:pt x="206" y="110"/>
                  <a:pt x="214" y="106"/>
                </a:cubicBezTo>
                <a:cubicBezTo>
                  <a:pt x="222" y="102"/>
                  <a:pt x="233" y="100"/>
                  <a:pt x="246" y="100"/>
                </a:cubicBezTo>
                <a:cubicBezTo>
                  <a:pt x="247" y="100"/>
                  <a:pt x="247" y="100"/>
                  <a:pt x="248" y="100"/>
                </a:cubicBezTo>
                <a:cubicBezTo>
                  <a:pt x="262" y="100"/>
                  <a:pt x="273" y="102"/>
                  <a:pt x="281" y="106"/>
                </a:cubicBezTo>
                <a:cubicBezTo>
                  <a:pt x="289" y="110"/>
                  <a:pt x="296" y="115"/>
                  <a:pt x="301" y="121"/>
                </a:cubicBezTo>
                <a:cubicBezTo>
                  <a:pt x="305" y="127"/>
                  <a:pt x="309" y="134"/>
                  <a:pt x="311" y="141"/>
                </a:cubicBezTo>
                <a:cubicBezTo>
                  <a:pt x="312" y="149"/>
                  <a:pt x="313" y="157"/>
                  <a:pt x="313" y="164"/>
                </a:cubicBezTo>
                <a:cubicBezTo>
                  <a:pt x="313" y="335"/>
                  <a:pt x="313" y="335"/>
                  <a:pt x="313" y="335"/>
                </a:cubicBezTo>
                <a:cubicBezTo>
                  <a:pt x="338" y="335"/>
                  <a:pt x="338" y="335"/>
                  <a:pt x="338" y="335"/>
                </a:cubicBezTo>
                <a:cubicBezTo>
                  <a:pt x="338" y="164"/>
                  <a:pt x="338" y="164"/>
                  <a:pt x="338" y="164"/>
                </a:cubicBezTo>
                <a:cubicBezTo>
                  <a:pt x="338" y="136"/>
                  <a:pt x="330" y="114"/>
                  <a:pt x="314" y="98"/>
                </a:cubicBezTo>
                <a:cubicBezTo>
                  <a:pt x="298" y="83"/>
                  <a:pt x="276" y="75"/>
                  <a:pt x="248" y="75"/>
                </a:cubicBezTo>
                <a:close/>
                <a:moveTo>
                  <a:pt x="1522" y="334"/>
                </a:moveTo>
                <a:cubicBezTo>
                  <a:pt x="1523" y="334"/>
                  <a:pt x="1523" y="334"/>
                  <a:pt x="1524" y="334"/>
                </a:cubicBezTo>
                <a:cubicBezTo>
                  <a:pt x="1524" y="311"/>
                  <a:pt x="1524" y="311"/>
                  <a:pt x="1524" y="311"/>
                </a:cubicBezTo>
                <a:cubicBezTo>
                  <a:pt x="1523" y="311"/>
                  <a:pt x="1523" y="311"/>
                  <a:pt x="1522" y="311"/>
                </a:cubicBezTo>
                <a:cubicBezTo>
                  <a:pt x="1472" y="311"/>
                  <a:pt x="1472" y="311"/>
                  <a:pt x="1472" y="311"/>
                </a:cubicBezTo>
                <a:cubicBezTo>
                  <a:pt x="1472" y="78"/>
                  <a:pt x="1472" y="78"/>
                  <a:pt x="1472" y="78"/>
                </a:cubicBezTo>
                <a:cubicBezTo>
                  <a:pt x="1381" y="78"/>
                  <a:pt x="1381" y="78"/>
                  <a:pt x="1381" y="78"/>
                </a:cubicBezTo>
                <a:cubicBezTo>
                  <a:pt x="1380" y="78"/>
                  <a:pt x="1380" y="78"/>
                  <a:pt x="1380" y="78"/>
                </a:cubicBezTo>
                <a:cubicBezTo>
                  <a:pt x="1380" y="101"/>
                  <a:pt x="1380" y="101"/>
                  <a:pt x="1380" y="101"/>
                </a:cubicBezTo>
                <a:cubicBezTo>
                  <a:pt x="1380" y="101"/>
                  <a:pt x="1380" y="101"/>
                  <a:pt x="1381" y="101"/>
                </a:cubicBezTo>
                <a:cubicBezTo>
                  <a:pt x="1447" y="101"/>
                  <a:pt x="1447" y="101"/>
                  <a:pt x="1447" y="101"/>
                </a:cubicBezTo>
                <a:cubicBezTo>
                  <a:pt x="1447" y="311"/>
                  <a:pt x="1447" y="311"/>
                  <a:pt x="1447" y="311"/>
                </a:cubicBezTo>
                <a:cubicBezTo>
                  <a:pt x="1381" y="311"/>
                  <a:pt x="1381" y="311"/>
                  <a:pt x="1381" y="311"/>
                </a:cubicBezTo>
                <a:cubicBezTo>
                  <a:pt x="1380" y="311"/>
                  <a:pt x="1380" y="311"/>
                  <a:pt x="1380" y="311"/>
                </a:cubicBezTo>
                <a:cubicBezTo>
                  <a:pt x="1380" y="334"/>
                  <a:pt x="1380" y="334"/>
                  <a:pt x="1380" y="334"/>
                </a:cubicBezTo>
                <a:cubicBezTo>
                  <a:pt x="1380" y="334"/>
                  <a:pt x="1380" y="334"/>
                  <a:pt x="1381" y="334"/>
                </a:cubicBezTo>
                <a:lnTo>
                  <a:pt x="1522" y="334"/>
                </a:lnTo>
                <a:close/>
                <a:moveTo>
                  <a:pt x="507" y="78"/>
                </a:moveTo>
                <a:cubicBezTo>
                  <a:pt x="415" y="78"/>
                  <a:pt x="415" y="78"/>
                  <a:pt x="415" y="78"/>
                </a:cubicBezTo>
                <a:cubicBezTo>
                  <a:pt x="414" y="78"/>
                  <a:pt x="413" y="78"/>
                  <a:pt x="412" y="79"/>
                </a:cubicBezTo>
                <a:cubicBezTo>
                  <a:pt x="412" y="101"/>
                  <a:pt x="412" y="101"/>
                  <a:pt x="412" y="101"/>
                </a:cubicBezTo>
                <a:cubicBezTo>
                  <a:pt x="413" y="101"/>
                  <a:pt x="414" y="101"/>
                  <a:pt x="415" y="101"/>
                </a:cubicBezTo>
                <a:cubicBezTo>
                  <a:pt x="482" y="101"/>
                  <a:pt x="482" y="101"/>
                  <a:pt x="482" y="101"/>
                </a:cubicBezTo>
                <a:cubicBezTo>
                  <a:pt x="482" y="311"/>
                  <a:pt x="482" y="311"/>
                  <a:pt x="482" y="311"/>
                </a:cubicBezTo>
                <a:cubicBezTo>
                  <a:pt x="412" y="311"/>
                  <a:pt x="412" y="311"/>
                  <a:pt x="412" y="311"/>
                </a:cubicBezTo>
                <a:cubicBezTo>
                  <a:pt x="412" y="334"/>
                  <a:pt x="412" y="334"/>
                  <a:pt x="412" y="334"/>
                </a:cubicBezTo>
                <a:cubicBezTo>
                  <a:pt x="413" y="334"/>
                  <a:pt x="556" y="334"/>
                  <a:pt x="556" y="334"/>
                </a:cubicBezTo>
                <a:cubicBezTo>
                  <a:pt x="556" y="311"/>
                  <a:pt x="556" y="311"/>
                  <a:pt x="556" y="311"/>
                </a:cubicBezTo>
                <a:cubicBezTo>
                  <a:pt x="507" y="311"/>
                  <a:pt x="507" y="311"/>
                  <a:pt x="507" y="311"/>
                </a:cubicBezTo>
                <a:lnTo>
                  <a:pt x="507" y="78"/>
                </a:lnTo>
                <a:close/>
                <a:moveTo>
                  <a:pt x="1297" y="126"/>
                </a:moveTo>
                <a:cubicBezTo>
                  <a:pt x="1301" y="137"/>
                  <a:pt x="1303" y="149"/>
                  <a:pt x="1303" y="162"/>
                </a:cubicBezTo>
                <a:cubicBezTo>
                  <a:pt x="1303" y="334"/>
                  <a:pt x="1303" y="334"/>
                  <a:pt x="1303" y="334"/>
                </a:cubicBezTo>
                <a:cubicBezTo>
                  <a:pt x="1288" y="334"/>
                  <a:pt x="1288" y="334"/>
                  <a:pt x="1288" y="334"/>
                </a:cubicBezTo>
                <a:cubicBezTo>
                  <a:pt x="1280" y="314"/>
                  <a:pt x="1280" y="314"/>
                  <a:pt x="1280" y="314"/>
                </a:cubicBezTo>
                <a:cubicBezTo>
                  <a:pt x="1280" y="315"/>
                  <a:pt x="1280" y="315"/>
                  <a:pt x="1280" y="315"/>
                </a:cubicBezTo>
                <a:cubicBezTo>
                  <a:pt x="1280" y="313"/>
                  <a:pt x="1280" y="313"/>
                  <a:pt x="1280" y="313"/>
                </a:cubicBezTo>
                <a:cubicBezTo>
                  <a:pt x="1280" y="314"/>
                  <a:pt x="1279" y="314"/>
                  <a:pt x="1279" y="314"/>
                </a:cubicBezTo>
                <a:cubicBezTo>
                  <a:pt x="1263" y="329"/>
                  <a:pt x="1241" y="337"/>
                  <a:pt x="1214" y="337"/>
                </a:cubicBezTo>
                <a:cubicBezTo>
                  <a:pt x="1186" y="337"/>
                  <a:pt x="1164" y="329"/>
                  <a:pt x="1148" y="314"/>
                </a:cubicBezTo>
                <a:cubicBezTo>
                  <a:pt x="1132" y="299"/>
                  <a:pt x="1124" y="277"/>
                  <a:pt x="1124" y="249"/>
                </a:cubicBezTo>
                <a:cubicBezTo>
                  <a:pt x="1124" y="162"/>
                  <a:pt x="1124" y="162"/>
                  <a:pt x="1124" y="162"/>
                </a:cubicBezTo>
                <a:cubicBezTo>
                  <a:pt x="1124" y="149"/>
                  <a:pt x="1126" y="137"/>
                  <a:pt x="1130" y="126"/>
                </a:cubicBezTo>
                <a:cubicBezTo>
                  <a:pt x="1135" y="116"/>
                  <a:pt x="1141" y="106"/>
                  <a:pt x="1148" y="99"/>
                </a:cubicBezTo>
                <a:cubicBezTo>
                  <a:pt x="1156" y="91"/>
                  <a:pt x="1165" y="85"/>
                  <a:pt x="1177" y="81"/>
                </a:cubicBezTo>
                <a:cubicBezTo>
                  <a:pt x="1199" y="73"/>
                  <a:pt x="1228" y="73"/>
                  <a:pt x="1250" y="81"/>
                </a:cubicBezTo>
                <a:cubicBezTo>
                  <a:pt x="1262" y="85"/>
                  <a:pt x="1271" y="91"/>
                  <a:pt x="1279" y="99"/>
                </a:cubicBezTo>
                <a:cubicBezTo>
                  <a:pt x="1286" y="106"/>
                  <a:pt x="1293" y="116"/>
                  <a:pt x="1297" y="126"/>
                </a:cubicBezTo>
                <a:close/>
                <a:moveTo>
                  <a:pt x="1278" y="162"/>
                </a:moveTo>
                <a:cubicBezTo>
                  <a:pt x="1278" y="143"/>
                  <a:pt x="1272" y="127"/>
                  <a:pt x="1261" y="116"/>
                </a:cubicBezTo>
                <a:cubicBezTo>
                  <a:pt x="1250" y="105"/>
                  <a:pt x="1234" y="100"/>
                  <a:pt x="1214" y="100"/>
                </a:cubicBezTo>
                <a:cubicBezTo>
                  <a:pt x="1193" y="100"/>
                  <a:pt x="1177" y="105"/>
                  <a:pt x="1166" y="116"/>
                </a:cubicBezTo>
                <a:cubicBezTo>
                  <a:pt x="1155" y="127"/>
                  <a:pt x="1149" y="142"/>
                  <a:pt x="1149" y="162"/>
                </a:cubicBezTo>
                <a:cubicBezTo>
                  <a:pt x="1149" y="249"/>
                  <a:pt x="1149" y="249"/>
                  <a:pt x="1149" y="249"/>
                </a:cubicBezTo>
                <a:cubicBezTo>
                  <a:pt x="1149" y="256"/>
                  <a:pt x="1150" y="263"/>
                  <a:pt x="1152" y="271"/>
                </a:cubicBezTo>
                <a:cubicBezTo>
                  <a:pt x="1154" y="278"/>
                  <a:pt x="1157" y="285"/>
                  <a:pt x="1162" y="291"/>
                </a:cubicBezTo>
                <a:cubicBezTo>
                  <a:pt x="1166" y="297"/>
                  <a:pt x="1173" y="302"/>
                  <a:pt x="1181" y="306"/>
                </a:cubicBezTo>
                <a:cubicBezTo>
                  <a:pt x="1189" y="310"/>
                  <a:pt x="1200" y="312"/>
                  <a:pt x="1214" y="312"/>
                </a:cubicBezTo>
                <a:cubicBezTo>
                  <a:pt x="1227" y="312"/>
                  <a:pt x="1238" y="310"/>
                  <a:pt x="1246" y="306"/>
                </a:cubicBezTo>
                <a:cubicBezTo>
                  <a:pt x="1255" y="302"/>
                  <a:pt x="1261" y="297"/>
                  <a:pt x="1266" y="291"/>
                </a:cubicBezTo>
                <a:cubicBezTo>
                  <a:pt x="1270" y="285"/>
                  <a:pt x="1273" y="278"/>
                  <a:pt x="1275" y="271"/>
                </a:cubicBezTo>
                <a:cubicBezTo>
                  <a:pt x="1277" y="263"/>
                  <a:pt x="1278" y="256"/>
                  <a:pt x="1278" y="249"/>
                </a:cubicBezTo>
                <a:lnTo>
                  <a:pt x="1278" y="162"/>
                </a:lnTo>
                <a:close/>
              </a:path>
            </a:pathLst>
          </a:custGeom>
          <a:solidFill>
            <a:srgbClr val="1A3B47"/>
          </a:solidFill>
          <a:ln>
            <a:noFill/>
          </a:ln>
        </p:spPr>
        <p:txBody>
          <a:bodyPr vert="horz" wrap="square" lIns="91440" tIns="45720" rIns="91440" bIns="45720" numCol="1" anchor="t" anchorCtr="0" compatLnSpc="1">
            <a:prstTxWarp prst="textNoShape">
              <a:avLst/>
            </a:prstTxWarp>
          </a:bodyPr>
          <a:lstStyle/>
          <a:p>
            <a:endParaRPr lang="es-ES"/>
          </a:p>
        </p:txBody>
      </p:sp>
    </p:spTree>
    <p:extLst>
      <p:ext uri="{BB962C8B-B14F-4D97-AF65-F5344CB8AC3E}">
        <p14:creationId xmlns:p14="http://schemas.microsoft.com/office/powerpoint/2010/main" val="38773900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 Portada foto 2">
    <p:spTree>
      <p:nvGrpSpPr>
        <p:cNvPr id="1" name=""/>
        <p:cNvGrpSpPr/>
        <p:nvPr/>
      </p:nvGrpSpPr>
      <p:grpSpPr>
        <a:xfrm>
          <a:off x="0" y="0"/>
          <a:ext cx="0" cy="0"/>
          <a:chOff x="0" y="0"/>
          <a:chExt cx="0" cy="0"/>
        </a:xfrm>
      </p:grpSpPr>
      <p:sp>
        <p:nvSpPr>
          <p:cNvPr id="7" name="Marcador de posición de imagen 6">
            <a:extLst>
              <a:ext uri="{FF2B5EF4-FFF2-40B4-BE49-F238E27FC236}">
                <a16:creationId xmlns="" xmlns:a16="http://schemas.microsoft.com/office/drawing/2014/main" id="{B687104C-16D4-5049-93EC-3E0017E53BB5}"/>
              </a:ext>
            </a:extLst>
          </p:cNvPr>
          <p:cNvSpPr>
            <a:spLocks noGrp="1"/>
          </p:cNvSpPr>
          <p:nvPr>
            <p:ph type="pic" sz="quarter" idx="14"/>
          </p:nvPr>
        </p:nvSpPr>
        <p:spPr>
          <a:xfrm>
            <a:off x="0" y="0"/>
            <a:ext cx="9144000" cy="5143500"/>
          </a:xfrm>
          <a:prstGeom prst="rect">
            <a:avLst/>
          </a:prstGeom>
        </p:spPr>
        <p:txBody>
          <a:bodyPr anchor="t"/>
          <a:lstStyle>
            <a:lvl1pPr marL="0" indent="0" algn="ctr">
              <a:buNone/>
              <a:defRPr/>
            </a:lvl1pPr>
          </a:lstStyle>
          <a:p>
            <a:r>
              <a:rPr lang="es-ES"/>
              <a:t>Haga clic en el icono para agregar una imagen</a:t>
            </a:r>
            <a:endParaRPr lang="es-ES" dirty="0"/>
          </a:p>
        </p:txBody>
      </p:sp>
      <p:sp>
        <p:nvSpPr>
          <p:cNvPr id="10" name="Marcador de contenido 10">
            <a:extLst>
              <a:ext uri="{FF2B5EF4-FFF2-40B4-BE49-F238E27FC236}">
                <a16:creationId xmlns="" xmlns:a16="http://schemas.microsoft.com/office/drawing/2014/main" id="{B06D5AB3-85F3-6041-8CF2-938E10DAFE64}"/>
              </a:ext>
            </a:extLst>
          </p:cNvPr>
          <p:cNvSpPr>
            <a:spLocks noGrp="1"/>
          </p:cNvSpPr>
          <p:nvPr>
            <p:ph sz="quarter" idx="10" hasCustomPrompt="1"/>
          </p:nvPr>
        </p:nvSpPr>
        <p:spPr>
          <a:xfrm>
            <a:off x="252001" y="2483427"/>
            <a:ext cx="3631622" cy="186031"/>
          </a:xfrm>
          <a:prstGeom prst="rect">
            <a:avLst/>
          </a:prstGeom>
        </p:spPr>
        <p:txBody>
          <a:bodyPr lIns="0" tIns="0" rIns="0" bIns="0"/>
          <a:lstStyle>
            <a:lvl1pPr marL="0" indent="0">
              <a:buNone/>
              <a:defRPr sz="1400"/>
            </a:lvl1pPr>
          </a:lstStyle>
          <a:p>
            <a:r>
              <a:rPr lang="es-ES" dirty="0"/>
              <a:t>Editar el subtitulo de la presentación 
</a:t>
            </a:r>
          </a:p>
        </p:txBody>
      </p:sp>
      <p:sp>
        <p:nvSpPr>
          <p:cNvPr id="6" name="Marcador de contenido 10">
            <a:extLst>
              <a:ext uri="{FF2B5EF4-FFF2-40B4-BE49-F238E27FC236}">
                <a16:creationId xmlns="" xmlns:a16="http://schemas.microsoft.com/office/drawing/2014/main" id="{0ED2E0BC-0F09-B942-97D8-1F9D0BA0C15C}"/>
              </a:ext>
            </a:extLst>
          </p:cNvPr>
          <p:cNvSpPr>
            <a:spLocks noGrp="1"/>
          </p:cNvSpPr>
          <p:nvPr>
            <p:ph sz="quarter" idx="12" hasCustomPrompt="1"/>
          </p:nvPr>
        </p:nvSpPr>
        <p:spPr>
          <a:xfrm>
            <a:off x="252001" y="2807283"/>
            <a:ext cx="2794000" cy="119614"/>
          </a:xfrm>
          <a:prstGeom prst="rect">
            <a:avLst/>
          </a:prstGeom>
        </p:spPr>
        <p:txBody>
          <a:bodyPr lIns="0" tIns="0" rIns="0" bIns="0"/>
          <a:lstStyle>
            <a:lvl1pPr marL="0" indent="0">
              <a:buNone/>
              <a:defRPr sz="1000"/>
            </a:lvl1pPr>
          </a:lstStyle>
          <a:p>
            <a:r>
              <a:rPr lang="es-ES" dirty="0"/>
              <a:t>Lugar. 00.00.0000</a:t>
            </a:r>
          </a:p>
        </p:txBody>
      </p:sp>
      <p:sp>
        <p:nvSpPr>
          <p:cNvPr id="3" name="Marcador de posición de imagen 2">
            <a:extLst>
              <a:ext uri="{FF2B5EF4-FFF2-40B4-BE49-F238E27FC236}">
                <a16:creationId xmlns="" xmlns:a16="http://schemas.microsoft.com/office/drawing/2014/main" id="{915FE453-3A51-064C-9757-E79594281FF1}"/>
              </a:ext>
            </a:extLst>
          </p:cNvPr>
          <p:cNvSpPr>
            <a:spLocks noGrp="1"/>
          </p:cNvSpPr>
          <p:nvPr>
            <p:ph type="pic" sz="quarter" idx="13" hasCustomPrompt="1"/>
          </p:nvPr>
        </p:nvSpPr>
        <p:spPr>
          <a:xfrm>
            <a:off x="252000" y="286929"/>
            <a:ext cx="1349375" cy="479425"/>
          </a:xfrm>
          <a:prstGeom prst="rect">
            <a:avLst/>
          </a:prstGeom>
        </p:spPr>
        <p:txBody>
          <a:bodyPr anchor="ctr"/>
          <a:lstStyle>
            <a:lvl1pPr marL="0" indent="0" algn="ctr">
              <a:buNone/>
              <a:defRPr sz="1000"/>
            </a:lvl1pPr>
          </a:lstStyle>
          <a:p>
            <a:r>
              <a:rPr lang="es-ES" dirty="0"/>
              <a:t>Logo cliente</a:t>
            </a:r>
          </a:p>
        </p:txBody>
      </p:sp>
      <p:sp>
        <p:nvSpPr>
          <p:cNvPr id="8" name="Title Placeholder 1">
            <a:extLst>
              <a:ext uri="{FF2B5EF4-FFF2-40B4-BE49-F238E27FC236}">
                <a16:creationId xmlns="" xmlns:a16="http://schemas.microsoft.com/office/drawing/2014/main" id="{7EA230A8-2396-C04E-BA7D-6A765043E110}"/>
              </a:ext>
            </a:extLst>
          </p:cNvPr>
          <p:cNvSpPr>
            <a:spLocks noGrp="1"/>
          </p:cNvSpPr>
          <p:nvPr>
            <p:ph type="title" hasCustomPrompt="1"/>
          </p:nvPr>
        </p:nvSpPr>
        <p:spPr>
          <a:xfrm>
            <a:off x="262255" y="1066236"/>
            <a:ext cx="5672995" cy="1236256"/>
          </a:xfrm>
          <a:prstGeom prst="rect">
            <a:avLst/>
          </a:prstGeom>
        </p:spPr>
        <p:txBody>
          <a:bodyPr vert="horz" lIns="0" tIns="0" rIns="0" bIns="0" rtlCol="0" anchor="t">
            <a:noAutofit/>
          </a:bodyPr>
          <a:lstStyle>
            <a:lvl1pPr>
              <a:defRPr sz="4000"/>
            </a:lvl1pPr>
          </a:lstStyle>
          <a:p>
            <a:r>
              <a:rPr lang="es-ES" dirty="0"/>
              <a:t>Haga clic para el título principal</a:t>
            </a:r>
            <a:endParaRPr lang="en-US" dirty="0"/>
          </a:p>
        </p:txBody>
      </p:sp>
    </p:spTree>
    <p:extLst>
      <p:ext uri="{BB962C8B-B14F-4D97-AF65-F5344CB8AC3E}">
        <p14:creationId xmlns:p14="http://schemas.microsoft.com/office/powerpoint/2010/main" val="290647453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Separa n2_Verde">
    <p:spTree>
      <p:nvGrpSpPr>
        <p:cNvPr id="1" name=""/>
        <p:cNvGrpSpPr/>
        <p:nvPr/>
      </p:nvGrpSpPr>
      <p:grpSpPr>
        <a:xfrm>
          <a:off x="0" y="0"/>
          <a:ext cx="0" cy="0"/>
          <a:chOff x="0" y="0"/>
          <a:chExt cx="0" cy="0"/>
        </a:xfrm>
      </p:grpSpPr>
      <p:sp>
        <p:nvSpPr>
          <p:cNvPr id="18" name="Forma libre 17">
            <a:extLst>
              <a:ext uri="{FF2B5EF4-FFF2-40B4-BE49-F238E27FC236}">
                <a16:creationId xmlns="" xmlns:a16="http://schemas.microsoft.com/office/drawing/2014/main" id="{1BF3B1A8-7345-7848-A2AD-5D61E8195936}"/>
              </a:ext>
            </a:extLst>
          </p:cNvPr>
          <p:cNvSpPr/>
          <p:nvPr userDrawn="1"/>
        </p:nvSpPr>
        <p:spPr>
          <a:xfrm>
            <a:off x="6475092" y="2392844"/>
            <a:ext cx="2879375" cy="2985118"/>
          </a:xfrm>
          <a:custGeom>
            <a:avLst/>
            <a:gdLst>
              <a:gd name="connsiteX0" fmla="*/ 15240 w 3589020"/>
              <a:gd name="connsiteY0" fmla="*/ 5090160 h 5151120"/>
              <a:gd name="connsiteX1" fmla="*/ 15240 w 3589020"/>
              <a:gd name="connsiteY1" fmla="*/ 1021080 h 5151120"/>
              <a:gd name="connsiteX2" fmla="*/ 3589020 w 3589020"/>
              <a:gd name="connsiteY2" fmla="*/ 0 h 5151120"/>
              <a:gd name="connsiteX3" fmla="*/ 3589020 w 3589020"/>
              <a:gd name="connsiteY3" fmla="*/ 5151120 h 5151120"/>
              <a:gd name="connsiteX4" fmla="*/ 0 w 3589020"/>
              <a:gd name="connsiteY4" fmla="*/ 5151120 h 5151120"/>
              <a:gd name="connsiteX5" fmla="*/ 15240 w 3589020"/>
              <a:gd name="connsiteY5" fmla="*/ 5090160 h 5151120"/>
              <a:gd name="connsiteX0" fmla="*/ 15240 w 3589020"/>
              <a:gd name="connsiteY0" fmla="*/ 2372360 h 5151120"/>
              <a:gd name="connsiteX1" fmla="*/ 15240 w 3589020"/>
              <a:gd name="connsiteY1" fmla="*/ 1021080 h 5151120"/>
              <a:gd name="connsiteX2" fmla="*/ 3589020 w 3589020"/>
              <a:gd name="connsiteY2" fmla="*/ 0 h 5151120"/>
              <a:gd name="connsiteX3" fmla="*/ 3589020 w 3589020"/>
              <a:gd name="connsiteY3" fmla="*/ 5151120 h 5151120"/>
              <a:gd name="connsiteX4" fmla="*/ 0 w 3589020"/>
              <a:gd name="connsiteY4" fmla="*/ 5151120 h 5151120"/>
              <a:gd name="connsiteX5" fmla="*/ 15240 w 3589020"/>
              <a:gd name="connsiteY5" fmla="*/ 2372360 h 5151120"/>
              <a:gd name="connsiteX0" fmla="*/ 0 w 3573780"/>
              <a:gd name="connsiteY0" fmla="*/ 2372360 h 5151120"/>
              <a:gd name="connsiteX1" fmla="*/ 0 w 3573780"/>
              <a:gd name="connsiteY1" fmla="*/ 1021080 h 5151120"/>
              <a:gd name="connsiteX2" fmla="*/ 3573780 w 3573780"/>
              <a:gd name="connsiteY2" fmla="*/ 0 h 5151120"/>
              <a:gd name="connsiteX3" fmla="*/ 3573780 w 3573780"/>
              <a:gd name="connsiteY3" fmla="*/ 5151120 h 5151120"/>
              <a:gd name="connsiteX4" fmla="*/ 0 w 3573780"/>
              <a:gd name="connsiteY4" fmla="*/ 2418080 h 5151120"/>
              <a:gd name="connsiteX5" fmla="*/ 0 w 3573780"/>
              <a:gd name="connsiteY5" fmla="*/ 2372360 h 5151120"/>
              <a:gd name="connsiteX0" fmla="*/ 0 w 3573780"/>
              <a:gd name="connsiteY0" fmla="*/ 2372360 h 2418080"/>
              <a:gd name="connsiteX1" fmla="*/ 0 w 3573780"/>
              <a:gd name="connsiteY1" fmla="*/ 1021080 h 2418080"/>
              <a:gd name="connsiteX2" fmla="*/ 3573780 w 3573780"/>
              <a:gd name="connsiteY2" fmla="*/ 0 h 2418080"/>
              <a:gd name="connsiteX3" fmla="*/ 3568700 w 3573780"/>
              <a:gd name="connsiteY3" fmla="*/ 2392680 h 2418080"/>
              <a:gd name="connsiteX4" fmla="*/ 0 w 3573780"/>
              <a:gd name="connsiteY4" fmla="*/ 2418080 h 2418080"/>
              <a:gd name="connsiteX5" fmla="*/ 0 w 3573780"/>
              <a:gd name="connsiteY5" fmla="*/ 2372360 h 2418080"/>
              <a:gd name="connsiteX0" fmla="*/ 0 w 3568703"/>
              <a:gd name="connsiteY0" fmla="*/ 2169160 h 2214880"/>
              <a:gd name="connsiteX1" fmla="*/ 0 w 3568703"/>
              <a:gd name="connsiteY1" fmla="*/ 817880 h 2214880"/>
              <a:gd name="connsiteX2" fmla="*/ 2877820 w 3568703"/>
              <a:gd name="connsiteY2" fmla="*/ 0 h 2214880"/>
              <a:gd name="connsiteX3" fmla="*/ 3568700 w 3568703"/>
              <a:gd name="connsiteY3" fmla="*/ 2189480 h 2214880"/>
              <a:gd name="connsiteX4" fmla="*/ 0 w 3568703"/>
              <a:gd name="connsiteY4" fmla="*/ 2214880 h 2214880"/>
              <a:gd name="connsiteX5" fmla="*/ 0 w 3568703"/>
              <a:gd name="connsiteY5" fmla="*/ 2169160 h 2214880"/>
              <a:gd name="connsiteX0" fmla="*/ 0 w 2893168"/>
              <a:gd name="connsiteY0" fmla="*/ 2169160 h 2214880"/>
              <a:gd name="connsiteX1" fmla="*/ 0 w 2893168"/>
              <a:gd name="connsiteY1" fmla="*/ 817880 h 2214880"/>
              <a:gd name="connsiteX2" fmla="*/ 2877820 w 2893168"/>
              <a:gd name="connsiteY2" fmla="*/ 0 h 2214880"/>
              <a:gd name="connsiteX3" fmla="*/ 2893060 w 2893168"/>
              <a:gd name="connsiteY3" fmla="*/ 2194560 h 2214880"/>
              <a:gd name="connsiteX4" fmla="*/ 0 w 2893168"/>
              <a:gd name="connsiteY4" fmla="*/ 2214880 h 2214880"/>
              <a:gd name="connsiteX5" fmla="*/ 0 w 2893168"/>
              <a:gd name="connsiteY5" fmla="*/ 2169160 h 2214880"/>
              <a:gd name="connsiteX0" fmla="*/ 0 w 2879375"/>
              <a:gd name="connsiteY0" fmla="*/ 2169160 h 2757268"/>
              <a:gd name="connsiteX1" fmla="*/ 0 w 2879375"/>
              <a:gd name="connsiteY1" fmla="*/ 817880 h 2757268"/>
              <a:gd name="connsiteX2" fmla="*/ 2877820 w 2879375"/>
              <a:gd name="connsiteY2" fmla="*/ 0 h 2757268"/>
              <a:gd name="connsiteX3" fmla="*/ 2878992 w 2879375"/>
              <a:gd name="connsiteY3" fmla="*/ 2757268 h 2757268"/>
              <a:gd name="connsiteX4" fmla="*/ 0 w 2879375"/>
              <a:gd name="connsiteY4" fmla="*/ 2214880 h 2757268"/>
              <a:gd name="connsiteX5" fmla="*/ 0 w 2879375"/>
              <a:gd name="connsiteY5" fmla="*/ 2169160 h 2757268"/>
              <a:gd name="connsiteX0" fmla="*/ 24713 w 2904088"/>
              <a:gd name="connsiteY0" fmla="*/ 2169160 h 2770934"/>
              <a:gd name="connsiteX1" fmla="*/ 24713 w 2904088"/>
              <a:gd name="connsiteY1" fmla="*/ 817880 h 2770934"/>
              <a:gd name="connsiteX2" fmla="*/ 2902533 w 2904088"/>
              <a:gd name="connsiteY2" fmla="*/ 0 h 2770934"/>
              <a:gd name="connsiteX3" fmla="*/ 2903705 w 2904088"/>
              <a:gd name="connsiteY3" fmla="*/ 2757268 h 2770934"/>
              <a:gd name="connsiteX4" fmla="*/ 0 w 2904088"/>
              <a:gd name="connsiteY4" fmla="*/ 2770934 h 2770934"/>
              <a:gd name="connsiteX5" fmla="*/ 24713 w 2904088"/>
              <a:gd name="connsiteY5" fmla="*/ 2169160 h 2770934"/>
              <a:gd name="connsiteX0" fmla="*/ 0 w 2879375"/>
              <a:gd name="connsiteY0" fmla="*/ 2169160 h 2985118"/>
              <a:gd name="connsiteX1" fmla="*/ 0 w 2879375"/>
              <a:gd name="connsiteY1" fmla="*/ 817880 h 2985118"/>
              <a:gd name="connsiteX2" fmla="*/ 2877820 w 2879375"/>
              <a:gd name="connsiteY2" fmla="*/ 0 h 2985118"/>
              <a:gd name="connsiteX3" fmla="*/ 2878992 w 2879375"/>
              <a:gd name="connsiteY3" fmla="*/ 2757268 h 2985118"/>
              <a:gd name="connsiteX4" fmla="*/ 8239 w 2879375"/>
              <a:gd name="connsiteY4" fmla="*/ 2985118 h 2985118"/>
              <a:gd name="connsiteX5" fmla="*/ 0 w 2879375"/>
              <a:gd name="connsiteY5" fmla="*/ 2169160 h 2985118"/>
              <a:gd name="connsiteX0" fmla="*/ 0 w 2879375"/>
              <a:gd name="connsiteY0" fmla="*/ 2169160 h 2985118"/>
              <a:gd name="connsiteX1" fmla="*/ 0 w 2879375"/>
              <a:gd name="connsiteY1" fmla="*/ 817880 h 2985118"/>
              <a:gd name="connsiteX2" fmla="*/ 2877820 w 2879375"/>
              <a:gd name="connsiteY2" fmla="*/ 0 h 2985118"/>
              <a:gd name="connsiteX3" fmla="*/ 2878992 w 2879375"/>
              <a:gd name="connsiteY3" fmla="*/ 2959095 h 2985118"/>
              <a:gd name="connsiteX4" fmla="*/ 8239 w 2879375"/>
              <a:gd name="connsiteY4" fmla="*/ 2985118 h 2985118"/>
              <a:gd name="connsiteX5" fmla="*/ 0 w 2879375"/>
              <a:gd name="connsiteY5" fmla="*/ 2169160 h 2985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79375" h="2985118">
                <a:moveTo>
                  <a:pt x="0" y="2169160"/>
                </a:moveTo>
                <a:lnTo>
                  <a:pt x="0" y="817880"/>
                </a:lnTo>
                <a:lnTo>
                  <a:pt x="2877820" y="0"/>
                </a:lnTo>
                <a:cubicBezTo>
                  <a:pt x="2876127" y="797560"/>
                  <a:pt x="2880685" y="2161535"/>
                  <a:pt x="2878992" y="2959095"/>
                </a:cubicBezTo>
                <a:lnTo>
                  <a:pt x="8239" y="2985118"/>
                </a:lnTo>
                <a:cubicBezTo>
                  <a:pt x="5493" y="2713132"/>
                  <a:pt x="2746" y="2441146"/>
                  <a:pt x="0" y="216916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7" name="Forma libre 16">
            <a:extLst>
              <a:ext uri="{FF2B5EF4-FFF2-40B4-BE49-F238E27FC236}">
                <a16:creationId xmlns="" xmlns:a16="http://schemas.microsoft.com/office/drawing/2014/main" id="{4610843F-8FF6-844B-B9EE-71F1C7B08FAC}"/>
              </a:ext>
            </a:extLst>
          </p:cNvPr>
          <p:cNvSpPr/>
          <p:nvPr userDrawn="1"/>
        </p:nvSpPr>
        <p:spPr>
          <a:xfrm>
            <a:off x="4615989" y="2650373"/>
            <a:ext cx="4838525" cy="2580473"/>
          </a:xfrm>
          <a:custGeom>
            <a:avLst/>
            <a:gdLst>
              <a:gd name="connsiteX0" fmla="*/ 15240 w 3589020"/>
              <a:gd name="connsiteY0" fmla="*/ 5090160 h 5151120"/>
              <a:gd name="connsiteX1" fmla="*/ 15240 w 3589020"/>
              <a:gd name="connsiteY1" fmla="*/ 1021080 h 5151120"/>
              <a:gd name="connsiteX2" fmla="*/ 3589020 w 3589020"/>
              <a:gd name="connsiteY2" fmla="*/ 0 h 5151120"/>
              <a:gd name="connsiteX3" fmla="*/ 3589020 w 3589020"/>
              <a:gd name="connsiteY3" fmla="*/ 5151120 h 5151120"/>
              <a:gd name="connsiteX4" fmla="*/ 0 w 3589020"/>
              <a:gd name="connsiteY4" fmla="*/ 5151120 h 5151120"/>
              <a:gd name="connsiteX5" fmla="*/ 15240 w 3589020"/>
              <a:gd name="connsiteY5" fmla="*/ 5090160 h 5151120"/>
              <a:gd name="connsiteX0" fmla="*/ 15240 w 3589020"/>
              <a:gd name="connsiteY0" fmla="*/ 2033254 h 5151120"/>
              <a:gd name="connsiteX1" fmla="*/ 15240 w 3589020"/>
              <a:gd name="connsiteY1" fmla="*/ 1021080 h 5151120"/>
              <a:gd name="connsiteX2" fmla="*/ 3589020 w 3589020"/>
              <a:gd name="connsiteY2" fmla="*/ 0 h 5151120"/>
              <a:gd name="connsiteX3" fmla="*/ 3589020 w 3589020"/>
              <a:gd name="connsiteY3" fmla="*/ 5151120 h 5151120"/>
              <a:gd name="connsiteX4" fmla="*/ 0 w 3589020"/>
              <a:gd name="connsiteY4" fmla="*/ 5151120 h 5151120"/>
              <a:gd name="connsiteX5" fmla="*/ 15240 w 3589020"/>
              <a:gd name="connsiteY5" fmla="*/ 2033254 h 5151120"/>
              <a:gd name="connsiteX0" fmla="*/ 26520 w 3600300"/>
              <a:gd name="connsiteY0" fmla="*/ 2033254 h 5151120"/>
              <a:gd name="connsiteX1" fmla="*/ 26520 w 3600300"/>
              <a:gd name="connsiteY1" fmla="*/ 1021080 h 5151120"/>
              <a:gd name="connsiteX2" fmla="*/ 3600300 w 3600300"/>
              <a:gd name="connsiteY2" fmla="*/ 0 h 5151120"/>
              <a:gd name="connsiteX3" fmla="*/ 3600300 w 3600300"/>
              <a:gd name="connsiteY3" fmla="*/ 5151120 h 5151120"/>
              <a:gd name="connsiteX4" fmla="*/ 0 w 3600300"/>
              <a:gd name="connsiteY4" fmla="*/ 1902452 h 5151120"/>
              <a:gd name="connsiteX5" fmla="*/ 26520 w 3600300"/>
              <a:gd name="connsiteY5" fmla="*/ 2033254 h 5151120"/>
              <a:gd name="connsiteX0" fmla="*/ 26520 w 3600300"/>
              <a:gd name="connsiteY0" fmla="*/ 2033254 h 2033254"/>
              <a:gd name="connsiteX1" fmla="*/ 26520 w 3600300"/>
              <a:gd name="connsiteY1" fmla="*/ 1021080 h 2033254"/>
              <a:gd name="connsiteX2" fmla="*/ 3600300 w 3600300"/>
              <a:gd name="connsiteY2" fmla="*/ 0 h 2033254"/>
              <a:gd name="connsiteX3" fmla="*/ 3555180 w 3600300"/>
              <a:gd name="connsiteY3" fmla="*/ 1902452 h 2033254"/>
              <a:gd name="connsiteX4" fmla="*/ 0 w 3600300"/>
              <a:gd name="connsiteY4" fmla="*/ 1902452 h 2033254"/>
              <a:gd name="connsiteX5" fmla="*/ 26520 w 3600300"/>
              <a:gd name="connsiteY5" fmla="*/ 2033254 h 2033254"/>
              <a:gd name="connsiteX0" fmla="*/ 26520 w 3607821"/>
              <a:gd name="connsiteY0" fmla="*/ 2033254 h 2033254"/>
              <a:gd name="connsiteX1" fmla="*/ 26520 w 3607821"/>
              <a:gd name="connsiteY1" fmla="*/ 1021080 h 2033254"/>
              <a:gd name="connsiteX2" fmla="*/ 3600300 w 3607821"/>
              <a:gd name="connsiteY2" fmla="*/ 0 h 2033254"/>
              <a:gd name="connsiteX3" fmla="*/ 3607821 w 3607821"/>
              <a:gd name="connsiteY3" fmla="*/ 1906212 h 2033254"/>
              <a:gd name="connsiteX4" fmla="*/ 0 w 3607821"/>
              <a:gd name="connsiteY4" fmla="*/ 1902452 h 2033254"/>
              <a:gd name="connsiteX5" fmla="*/ 26520 w 3607821"/>
              <a:gd name="connsiteY5" fmla="*/ 2033254 h 2033254"/>
              <a:gd name="connsiteX0" fmla="*/ 30280 w 3607821"/>
              <a:gd name="connsiteY0" fmla="*/ 1860293 h 1906212"/>
              <a:gd name="connsiteX1" fmla="*/ 26520 w 3607821"/>
              <a:gd name="connsiteY1" fmla="*/ 1021080 h 1906212"/>
              <a:gd name="connsiteX2" fmla="*/ 3600300 w 3607821"/>
              <a:gd name="connsiteY2" fmla="*/ 0 h 1906212"/>
              <a:gd name="connsiteX3" fmla="*/ 3607821 w 3607821"/>
              <a:gd name="connsiteY3" fmla="*/ 1906212 h 1906212"/>
              <a:gd name="connsiteX4" fmla="*/ 0 w 3607821"/>
              <a:gd name="connsiteY4" fmla="*/ 1902452 h 1906212"/>
              <a:gd name="connsiteX5" fmla="*/ 30280 w 3607821"/>
              <a:gd name="connsiteY5" fmla="*/ 1860293 h 1906212"/>
              <a:gd name="connsiteX0" fmla="*/ 3760 w 3581301"/>
              <a:gd name="connsiteY0" fmla="*/ 1860293 h 1909972"/>
              <a:gd name="connsiteX1" fmla="*/ 0 w 3581301"/>
              <a:gd name="connsiteY1" fmla="*/ 1021080 h 1909972"/>
              <a:gd name="connsiteX2" fmla="*/ 3573780 w 3581301"/>
              <a:gd name="connsiteY2" fmla="*/ 0 h 1909972"/>
              <a:gd name="connsiteX3" fmla="*/ 3581301 w 3581301"/>
              <a:gd name="connsiteY3" fmla="*/ 1906212 h 1909972"/>
              <a:gd name="connsiteX4" fmla="*/ 11080 w 3581301"/>
              <a:gd name="connsiteY4" fmla="*/ 1909972 h 1909972"/>
              <a:gd name="connsiteX5" fmla="*/ 3760 w 3581301"/>
              <a:gd name="connsiteY5" fmla="*/ 1860293 h 190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81301" h="1909972">
                <a:moveTo>
                  <a:pt x="3760" y="1860293"/>
                </a:moveTo>
                <a:cubicBezTo>
                  <a:pt x="2507" y="1580555"/>
                  <a:pt x="1253" y="1300818"/>
                  <a:pt x="0" y="1021080"/>
                </a:cubicBezTo>
                <a:lnTo>
                  <a:pt x="3573780" y="0"/>
                </a:lnTo>
                <a:lnTo>
                  <a:pt x="3581301" y="1906212"/>
                </a:lnTo>
                <a:lnTo>
                  <a:pt x="11080" y="1909972"/>
                </a:lnTo>
                <a:lnTo>
                  <a:pt x="3760" y="1860293"/>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5" name="Forma libre 4">
            <a:extLst>
              <a:ext uri="{FF2B5EF4-FFF2-40B4-BE49-F238E27FC236}">
                <a16:creationId xmlns="" xmlns:a16="http://schemas.microsoft.com/office/drawing/2014/main" id="{93EB5CC0-893F-7E43-ABEC-FF257A4D7B5E}"/>
              </a:ext>
            </a:extLst>
          </p:cNvPr>
          <p:cNvSpPr/>
          <p:nvPr userDrawn="1"/>
        </p:nvSpPr>
        <p:spPr>
          <a:xfrm>
            <a:off x="5735954" y="2812766"/>
            <a:ext cx="3573780" cy="2418080"/>
          </a:xfrm>
          <a:custGeom>
            <a:avLst/>
            <a:gdLst>
              <a:gd name="connsiteX0" fmla="*/ 15240 w 3589020"/>
              <a:gd name="connsiteY0" fmla="*/ 5090160 h 5151120"/>
              <a:gd name="connsiteX1" fmla="*/ 15240 w 3589020"/>
              <a:gd name="connsiteY1" fmla="*/ 1021080 h 5151120"/>
              <a:gd name="connsiteX2" fmla="*/ 3589020 w 3589020"/>
              <a:gd name="connsiteY2" fmla="*/ 0 h 5151120"/>
              <a:gd name="connsiteX3" fmla="*/ 3589020 w 3589020"/>
              <a:gd name="connsiteY3" fmla="*/ 5151120 h 5151120"/>
              <a:gd name="connsiteX4" fmla="*/ 0 w 3589020"/>
              <a:gd name="connsiteY4" fmla="*/ 5151120 h 5151120"/>
              <a:gd name="connsiteX5" fmla="*/ 15240 w 3589020"/>
              <a:gd name="connsiteY5" fmla="*/ 5090160 h 5151120"/>
              <a:gd name="connsiteX0" fmla="*/ 15240 w 3589020"/>
              <a:gd name="connsiteY0" fmla="*/ 2372360 h 5151120"/>
              <a:gd name="connsiteX1" fmla="*/ 15240 w 3589020"/>
              <a:gd name="connsiteY1" fmla="*/ 1021080 h 5151120"/>
              <a:gd name="connsiteX2" fmla="*/ 3589020 w 3589020"/>
              <a:gd name="connsiteY2" fmla="*/ 0 h 5151120"/>
              <a:gd name="connsiteX3" fmla="*/ 3589020 w 3589020"/>
              <a:gd name="connsiteY3" fmla="*/ 5151120 h 5151120"/>
              <a:gd name="connsiteX4" fmla="*/ 0 w 3589020"/>
              <a:gd name="connsiteY4" fmla="*/ 5151120 h 5151120"/>
              <a:gd name="connsiteX5" fmla="*/ 15240 w 3589020"/>
              <a:gd name="connsiteY5" fmla="*/ 2372360 h 5151120"/>
              <a:gd name="connsiteX0" fmla="*/ 0 w 3573780"/>
              <a:gd name="connsiteY0" fmla="*/ 2372360 h 5151120"/>
              <a:gd name="connsiteX1" fmla="*/ 0 w 3573780"/>
              <a:gd name="connsiteY1" fmla="*/ 1021080 h 5151120"/>
              <a:gd name="connsiteX2" fmla="*/ 3573780 w 3573780"/>
              <a:gd name="connsiteY2" fmla="*/ 0 h 5151120"/>
              <a:gd name="connsiteX3" fmla="*/ 3573780 w 3573780"/>
              <a:gd name="connsiteY3" fmla="*/ 5151120 h 5151120"/>
              <a:gd name="connsiteX4" fmla="*/ 0 w 3573780"/>
              <a:gd name="connsiteY4" fmla="*/ 2418080 h 5151120"/>
              <a:gd name="connsiteX5" fmla="*/ 0 w 3573780"/>
              <a:gd name="connsiteY5" fmla="*/ 2372360 h 5151120"/>
              <a:gd name="connsiteX0" fmla="*/ 0 w 3573780"/>
              <a:gd name="connsiteY0" fmla="*/ 2372360 h 2418080"/>
              <a:gd name="connsiteX1" fmla="*/ 0 w 3573780"/>
              <a:gd name="connsiteY1" fmla="*/ 1021080 h 2418080"/>
              <a:gd name="connsiteX2" fmla="*/ 3573780 w 3573780"/>
              <a:gd name="connsiteY2" fmla="*/ 0 h 2418080"/>
              <a:gd name="connsiteX3" fmla="*/ 3568700 w 3573780"/>
              <a:gd name="connsiteY3" fmla="*/ 2392680 h 2418080"/>
              <a:gd name="connsiteX4" fmla="*/ 0 w 3573780"/>
              <a:gd name="connsiteY4" fmla="*/ 2418080 h 2418080"/>
              <a:gd name="connsiteX5" fmla="*/ 0 w 3573780"/>
              <a:gd name="connsiteY5" fmla="*/ 2372360 h 2418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73780" h="2418080">
                <a:moveTo>
                  <a:pt x="0" y="2372360"/>
                </a:moveTo>
                <a:lnTo>
                  <a:pt x="0" y="1021080"/>
                </a:lnTo>
                <a:lnTo>
                  <a:pt x="3573780" y="0"/>
                </a:lnTo>
                <a:cubicBezTo>
                  <a:pt x="3572087" y="797560"/>
                  <a:pt x="3570393" y="1595120"/>
                  <a:pt x="3568700" y="2392680"/>
                </a:cubicBezTo>
                <a:lnTo>
                  <a:pt x="0" y="2418080"/>
                </a:lnTo>
                <a:lnTo>
                  <a:pt x="0" y="237236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 name="Marcador de contenido 10">
            <a:extLst>
              <a:ext uri="{FF2B5EF4-FFF2-40B4-BE49-F238E27FC236}">
                <a16:creationId xmlns="" xmlns:a16="http://schemas.microsoft.com/office/drawing/2014/main" id="{B06D5AB3-85F3-6041-8CF2-938E10DAFE64}"/>
              </a:ext>
            </a:extLst>
          </p:cNvPr>
          <p:cNvSpPr>
            <a:spLocks noGrp="1"/>
          </p:cNvSpPr>
          <p:nvPr>
            <p:ph sz="quarter" idx="10" hasCustomPrompt="1"/>
          </p:nvPr>
        </p:nvSpPr>
        <p:spPr>
          <a:xfrm>
            <a:off x="252000" y="2828006"/>
            <a:ext cx="4238624" cy="860073"/>
          </a:xfrm>
          <a:prstGeom prst="rect">
            <a:avLst/>
          </a:prstGeom>
        </p:spPr>
        <p:txBody>
          <a:bodyPr lIns="0" tIns="0" rIns="0" bIns="0"/>
          <a:lstStyle>
            <a:lvl1pPr>
              <a:defRPr lang="es-ES" sz="1400" dirty="0"/>
            </a:lvl1pPr>
          </a:lstStyle>
          <a:p>
            <a:pPr marL="0" lvl="0" indent="0">
              <a:lnSpc>
                <a:spcPct val="100000"/>
              </a:lnSpc>
              <a:spcBef>
                <a:spcPts val="600"/>
              </a:spcBef>
              <a:buNone/>
            </a:pPr>
            <a:r>
              <a:rPr lang="es-ES" dirty="0"/>
              <a:t>Editar el subtitulo 
</a:t>
            </a:r>
          </a:p>
        </p:txBody>
      </p:sp>
      <p:sp>
        <p:nvSpPr>
          <p:cNvPr id="8" name="Title Placeholder 1">
            <a:extLst>
              <a:ext uri="{FF2B5EF4-FFF2-40B4-BE49-F238E27FC236}">
                <a16:creationId xmlns="" xmlns:a16="http://schemas.microsoft.com/office/drawing/2014/main" id="{7EA230A8-2396-C04E-BA7D-6A765043E110}"/>
              </a:ext>
            </a:extLst>
          </p:cNvPr>
          <p:cNvSpPr>
            <a:spLocks noGrp="1"/>
          </p:cNvSpPr>
          <p:nvPr>
            <p:ph type="title" hasCustomPrompt="1"/>
          </p:nvPr>
        </p:nvSpPr>
        <p:spPr>
          <a:xfrm>
            <a:off x="252000" y="1194688"/>
            <a:ext cx="5665375" cy="1236256"/>
          </a:xfrm>
          <a:prstGeom prst="rect">
            <a:avLst/>
          </a:prstGeom>
        </p:spPr>
        <p:txBody>
          <a:bodyPr vert="horz" lIns="0" tIns="0" rIns="0" bIns="0" rtlCol="0" anchor="t">
            <a:noAutofit/>
          </a:bodyPr>
          <a:lstStyle>
            <a:lvl1pPr>
              <a:defRPr sz="3200">
                <a:solidFill>
                  <a:schemeClr val="tx1"/>
                </a:solidFill>
              </a:defRPr>
            </a:lvl1pPr>
          </a:lstStyle>
          <a:p>
            <a:r>
              <a:rPr lang="es-ES" dirty="0"/>
              <a:t>Haga clic para título separata de nivel 2</a:t>
            </a:r>
            <a:endParaRPr lang="en-US" dirty="0"/>
          </a:p>
        </p:txBody>
      </p:sp>
      <p:sp>
        <p:nvSpPr>
          <p:cNvPr id="12" name="Slide Number Placeholder 5">
            <a:extLst>
              <a:ext uri="{FF2B5EF4-FFF2-40B4-BE49-F238E27FC236}">
                <a16:creationId xmlns="" xmlns:a16="http://schemas.microsoft.com/office/drawing/2014/main" id="{010F3A02-B7CA-9E42-855B-3F51A0093AEE}"/>
              </a:ext>
            </a:extLst>
          </p:cNvPr>
          <p:cNvSpPr txBox="1">
            <a:spLocks/>
          </p:cNvSpPr>
          <p:nvPr userDrawn="1"/>
        </p:nvSpPr>
        <p:spPr>
          <a:xfrm>
            <a:off x="8604448" y="4876006"/>
            <a:ext cx="287140" cy="242765"/>
          </a:xfrm>
          <a:prstGeom prst="rect">
            <a:avLst/>
          </a:prstGeom>
        </p:spPr>
        <p:txBody>
          <a:bodyPr vert="horz" lIns="0" tIns="0" rIns="0" bIns="0" rtlCol="0" anchor="ctr"/>
          <a:lstStyle>
            <a:defPPr>
              <a:defRPr lang="es-ES"/>
            </a:defPPr>
            <a:lvl1pPr marL="0" algn="l" defTabSz="685800" rtl="0" eaLnBrk="1" latinLnBrk="0" hangingPunct="1">
              <a:defRPr sz="800" kern="1200">
                <a:solidFill>
                  <a:schemeClr val="bg1"/>
                </a:solidFill>
                <a:latin typeface="Soho Gothic Pro" panose="020B0503030504020204" pitchFamily="34" charset="77"/>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r"/>
            <a:fld id="{A5078871-D93F-4D40-B540-DC74CFDF655C}" type="slidenum">
              <a:rPr lang="es-ES" sz="800" smtClean="0">
                <a:solidFill>
                  <a:schemeClr val="bg1"/>
                </a:solidFill>
              </a:rPr>
              <a:pPr algn="r"/>
              <a:t>‹Nº›</a:t>
            </a:fld>
            <a:endParaRPr lang="es-ES" sz="800" dirty="0">
              <a:solidFill>
                <a:schemeClr val="bg1"/>
              </a:solidFill>
            </a:endParaRPr>
          </a:p>
        </p:txBody>
      </p:sp>
      <p:pic>
        <p:nvPicPr>
          <p:cNvPr id="14" name="Imagen 13"/>
          <p:cNvPicPr>
            <a:picLocks noChangeAspect="1"/>
          </p:cNvPicPr>
          <p:nvPr userDrawn="1"/>
        </p:nvPicPr>
        <p:blipFill>
          <a:blip r:embed="rId2">
            <a:lum bright="100000" contrast="-70000"/>
          </a:blip>
          <a:stretch>
            <a:fillRect/>
          </a:stretch>
        </p:blipFill>
        <p:spPr>
          <a:xfrm>
            <a:off x="6665441" y="4905400"/>
            <a:ext cx="858887" cy="186630"/>
          </a:xfrm>
          <a:prstGeom prst="rect">
            <a:avLst/>
          </a:prstGeom>
        </p:spPr>
      </p:pic>
      <p:sp>
        <p:nvSpPr>
          <p:cNvPr id="9" name="Freeform 5">
            <a:extLst>
              <a:ext uri="{FF2B5EF4-FFF2-40B4-BE49-F238E27FC236}">
                <a16:creationId xmlns="" xmlns:a16="http://schemas.microsoft.com/office/drawing/2014/main" id="{FC254CD5-68FD-894C-AC6F-D3DF03A43FEB}"/>
              </a:ext>
            </a:extLst>
          </p:cNvPr>
          <p:cNvSpPr>
            <a:spLocks noEditPoints="1"/>
          </p:cNvSpPr>
          <p:nvPr userDrawn="1"/>
        </p:nvSpPr>
        <p:spPr bwMode="auto">
          <a:xfrm>
            <a:off x="252000" y="4879562"/>
            <a:ext cx="643638" cy="128556"/>
          </a:xfrm>
          <a:custGeom>
            <a:avLst/>
            <a:gdLst>
              <a:gd name="T0" fmla="*/ 1051 w 1701"/>
              <a:gd name="T1" fmla="*/ 298 h 337"/>
              <a:gd name="T2" fmla="*/ 967 w 1701"/>
              <a:gd name="T3" fmla="*/ 337 h 337"/>
              <a:gd name="T4" fmla="*/ 877 w 1701"/>
              <a:gd name="T5" fmla="*/ 262 h 337"/>
              <a:gd name="T6" fmla="*/ 906 w 1701"/>
              <a:gd name="T7" fmla="*/ 285 h 337"/>
              <a:gd name="T8" fmla="*/ 991 w 1701"/>
              <a:gd name="T9" fmla="*/ 309 h 337"/>
              <a:gd name="T10" fmla="*/ 1033 w 1701"/>
              <a:gd name="T11" fmla="*/ 263 h 337"/>
              <a:gd name="T12" fmla="*/ 926 w 1701"/>
              <a:gd name="T13" fmla="*/ 200 h 337"/>
              <a:gd name="T14" fmla="*/ 888 w 1701"/>
              <a:gd name="T15" fmla="*/ 112 h 337"/>
              <a:gd name="T16" fmla="*/ 967 w 1701"/>
              <a:gd name="T17" fmla="*/ 75 h 337"/>
              <a:gd name="T18" fmla="*/ 1056 w 1701"/>
              <a:gd name="T19" fmla="*/ 149 h 337"/>
              <a:gd name="T20" fmla="*/ 1013 w 1701"/>
              <a:gd name="T21" fmla="*/ 112 h 337"/>
              <a:gd name="T22" fmla="*/ 925 w 1701"/>
              <a:gd name="T23" fmla="*/ 108 h 337"/>
              <a:gd name="T24" fmla="*/ 913 w 1701"/>
              <a:gd name="T25" fmla="*/ 163 h 337"/>
              <a:gd name="T26" fmla="*/ 1046 w 1701"/>
              <a:gd name="T27" fmla="*/ 222 h 337"/>
              <a:gd name="T28" fmla="*/ 680 w 1701"/>
              <a:gd name="T29" fmla="*/ 86 h 337"/>
              <a:gd name="T30" fmla="*/ 656 w 1701"/>
              <a:gd name="T31" fmla="*/ 103 h 337"/>
              <a:gd name="T32" fmla="*/ 656 w 1701"/>
              <a:gd name="T33" fmla="*/ 103 h 337"/>
              <a:gd name="T34" fmla="*/ 632 w 1701"/>
              <a:gd name="T35" fmla="*/ 335 h 337"/>
              <a:gd name="T36" fmla="*/ 661 w 1701"/>
              <a:gd name="T37" fmla="*/ 137 h 337"/>
              <a:gd name="T38" fmla="*/ 722 w 1701"/>
              <a:gd name="T39" fmla="*/ 100 h 337"/>
              <a:gd name="T40" fmla="*/ 783 w 1701"/>
              <a:gd name="T41" fmla="*/ 140 h 337"/>
              <a:gd name="T42" fmla="*/ 810 w 1701"/>
              <a:gd name="T43" fmla="*/ 335 h 337"/>
              <a:gd name="T44" fmla="*/ 722 w 1701"/>
              <a:gd name="T45" fmla="*/ 75 h 337"/>
              <a:gd name="T46" fmla="*/ 1692 w 1701"/>
              <a:gd name="T47" fmla="*/ 298 h 337"/>
              <a:gd name="T48" fmla="*/ 1607 w 1701"/>
              <a:gd name="T49" fmla="*/ 256 h 337"/>
              <a:gd name="T50" fmla="*/ 1686 w 1701"/>
              <a:gd name="T51" fmla="*/ 101 h 337"/>
              <a:gd name="T52" fmla="*/ 1607 w 1701"/>
              <a:gd name="T53" fmla="*/ 78 h 337"/>
              <a:gd name="T54" fmla="*/ 1583 w 1701"/>
              <a:gd name="T55" fmla="*/ 257 h 337"/>
              <a:gd name="T56" fmla="*/ 248 w 1701"/>
              <a:gd name="T57" fmla="*/ 75 h 337"/>
              <a:gd name="T58" fmla="*/ 181 w 1701"/>
              <a:gd name="T59" fmla="*/ 98 h 337"/>
              <a:gd name="T60" fmla="*/ 92 w 1701"/>
              <a:gd name="T61" fmla="*/ 75 h 337"/>
              <a:gd name="T62" fmla="*/ 0 w 1701"/>
              <a:gd name="T63" fmla="*/ 164 h 337"/>
              <a:gd name="T64" fmla="*/ 25 w 1701"/>
              <a:gd name="T65" fmla="*/ 164 h 337"/>
              <a:gd name="T66" fmla="*/ 57 w 1701"/>
              <a:gd name="T67" fmla="*/ 106 h 337"/>
              <a:gd name="T68" fmla="*/ 124 w 1701"/>
              <a:gd name="T69" fmla="*/ 106 h 337"/>
              <a:gd name="T70" fmla="*/ 156 w 1701"/>
              <a:gd name="T71" fmla="*/ 164 h 337"/>
              <a:gd name="T72" fmla="*/ 182 w 1701"/>
              <a:gd name="T73" fmla="*/ 164 h 337"/>
              <a:gd name="T74" fmla="*/ 214 w 1701"/>
              <a:gd name="T75" fmla="*/ 106 h 337"/>
              <a:gd name="T76" fmla="*/ 281 w 1701"/>
              <a:gd name="T77" fmla="*/ 106 h 337"/>
              <a:gd name="T78" fmla="*/ 313 w 1701"/>
              <a:gd name="T79" fmla="*/ 164 h 337"/>
              <a:gd name="T80" fmla="*/ 338 w 1701"/>
              <a:gd name="T81" fmla="*/ 164 h 337"/>
              <a:gd name="T82" fmla="*/ 1522 w 1701"/>
              <a:gd name="T83" fmla="*/ 334 h 337"/>
              <a:gd name="T84" fmla="*/ 1522 w 1701"/>
              <a:gd name="T85" fmla="*/ 311 h 337"/>
              <a:gd name="T86" fmla="*/ 1381 w 1701"/>
              <a:gd name="T87" fmla="*/ 78 h 337"/>
              <a:gd name="T88" fmla="*/ 1381 w 1701"/>
              <a:gd name="T89" fmla="*/ 101 h 337"/>
              <a:gd name="T90" fmla="*/ 1381 w 1701"/>
              <a:gd name="T91" fmla="*/ 311 h 337"/>
              <a:gd name="T92" fmla="*/ 1381 w 1701"/>
              <a:gd name="T93" fmla="*/ 334 h 337"/>
              <a:gd name="T94" fmla="*/ 415 w 1701"/>
              <a:gd name="T95" fmla="*/ 78 h 337"/>
              <a:gd name="T96" fmla="*/ 415 w 1701"/>
              <a:gd name="T97" fmla="*/ 101 h 337"/>
              <a:gd name="T98" fmla="*/ 412 w 1701"/>
              <a:gd name="T99" fmla="*/ 311 h 337"/>
              <a:gd name="T100" fmla="*/ 556 w 1701"/>
              <a:gd name="T101" fmla="*/ 311 h 337"/>
              <a:gd name="T102" fmla="*/ 1297 w 1701"/>
              <a:gd name="T103" fmla="*/ 126 h 337"/>
              <a:gd name="T104" fmla="*/ 1288 w 1701"/>
              <a:gd name="T105" fmla="*/ 334 h 337"/>
              <a:gd name="T106" fmla="*/ 1280 w 1701"/>
              <a:gd name="T107" fmla="*/ 313 h 337"/>
              <a:gd name="T108" fmla="*/ 1148 w 1701"/>
              <a:gd name="T109" fmla="*/ 314 h 337"/>
              <a:gd name="T110" fmla="*/ 1130 w 1701"/>
              <a:gd name="T111" fmla="*/ 126 h 337"/>
              <a:gd name="T112" fmla="*/ 1250 w 1701"/>
              <a:gd name="T113" fmla="*/ 81 h 337"/>
              <a:gd name="T114" fmla="*/ 1278 w 1701"/>
              <a:gd name="T115" fmla="*/ 162 h 337"/>
              <a:gd name="T116" fmla="*/ 1166 w 1701"/>
              <a:gd name="T117" fmla="*/ 116 h 337"/>
              <a:gd name="T118" fmla="*/ 1152 w 1701"/>
              <a:gd name="T119" fmla="*/ 271 h 337"/>
              <a:gd name="T120" fmla="*/ 1214 w 1701"/>
              <a:gd name="T121" fmla="*/ 312 h 337"/>
              <a:gd name="T122" fmla="*/ 1275 w 1701"/>
              <a:gd name="T123" fmla="*/ 271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01" h="337">
                <a:moveTo>
                  <a:pt x="1046" y="222"/>
                </a:moveTo>
                <a:cubicBezTo>
                  <a:pt x="1054" y="233"/>
                  <a:pt x="1058" y="247"/>
                  <a:pt x="1058" y="263"/>
                </a:cubicBezTo>
                <a:cubicBezTo>
                  <a:pt x="1058" y="276"/>
                  <a:pt x="1056" y="288"/>
                  <a:pt x="1051" y="298"/>
                </a:cubicBezTo>
                <a:cubicBezTo>
                  <a:pt x="1046" y="307"/>
                  <a:pt x="1039" y="315"/>
                  <a:pt x="1031" y="321"/>
                </a:cubicBezTo>
                <a:cubicBezTo>
                  <a:pt x="1022" y="327"/>
                  <a:pt x="1013" y="331"/>
                  <a:pt x="1001" y="333"/>
                </a:cubicBezTo>
                <a:cubicBezTo>
                  <a:pt x="991" y="335"/>
                  <a:pt x="979" y="337"/>
                  <a:pt x="967" y="337"/>
                </a:cubicBezTo>
                <a:cubicBezTo>
                  <a:pt x="940" y="337"/>
                  <a:pt x="919" y="331"/>
                  <a:pt x="902" y="319"/>
                </a:cubicBezTo>
                <a:cubicBezTo>
                  <a:pt x="886" y="306"/>
                  <a:pt x="877" y="288"/>
                  <a:pt x="876" y="263"/>
                </a:cubicBezTo>
                <a:cubicBezTo>
                  <a:pt x="876" y="263"/>
                  <a:pt x="877" y="262"/>
                  <a:pt x="877" y="262"/>
                </a:cubicBezTo>
                <a:cubicBezTo>
                  <a:pt x="901" y="262"/>
                  <a:pt x="901" y="262"/>
                  <a:pt x="901" y="262"/>
                </a:cubicBezTo>
                <a:cubicBezTo>
                  <a:pt x="901" y="262"/>
                  <a:pt x="902" y="263"/>
                  <a:pt x="902" y="263"/>
                </a:cubicBezTo>
                <a:cubicBezTo>
                  <a:pt x="902" y="272"/>
                  <a:pt x="903" y="280"/>
                  <a:pt x="906" y="285"/>
                </a:cubicBezTo>
                <a:cubicBezTo>
                  <a:pt x="910" y="291"/>
                  <a:pt x="914" y="296"/>
                  <a:pt x="920" y="300"/>
                </a:cubicBezTo>
                <a:cubicBezTo>
                  <a:pt x="926" y="303"/>
                  <a:pt x="932" y="306"/>
                  <a:pt x="940" y="308"/>
                </a:cubicBezTo>
                <a:cubicBezTo>
                  <a:pt x="954" y="311"/>
                  <a:pt x="970" y="311"/>
                  <a:pt x="991" y="309"/>
                </a:cubicBezTo>
                <a:cubicBezTo>
                  <a:pt x="998" y="308"/>
                  <a:pt x="1005" y="306"/>
                  <a:pt x="1012" y="303"/>
                </a:cubicBezTo>
                <a:cubicBezTo>
                  <a:pt x="1018" y="299"/>
                  <a:pt x="1023" y="295"/>
                  <a:pt x="1027" y="288"/>
                </a:cubicBezTo>
                <a:cubicBezTo>
                  <a:pt x="1031" y="282"/>
                  <a:pt x="1033" y="274"/>
                  <a:pt x="1033" y="263"/>
                </a:cubicBezTo>
                <a:cubicBezTo>
                  <a:pt x="1033" y="254"/>
                  <a:pt x="1031" y="246"/>
                  <a:pt x="1026" y="238"/>
                </a:cubicBezTo>
                <a:cubicBezTo>
                  <a:pt x="1021" y="231"/>
                  <a:pt x="1013" y="226"/>
                  <a:pt x="1003" y="223"/>
                </a:cubicBezTo>
                <a:cubicBezTo>
                  <a:pt x="926" y="200"/>
                  <a:pt x="926" y="200"/>
                  <a:pt x="926" y="200"/>
                </a:cubicBezTo>
                <a:cubicBezTo>
                  <a:pt x="911" y="196"/>
                  <a:pt x="901" y="190"/>
                  <a:pt x="893" y="180"/>
                </a:cubicBezTo>
                <a:cubicBezTo>
                  <a:pt x="885" y="170"/>
                  <a:pt x="881" y="158"/>
                  <a:pt x="881" y="144"/>
                </a:cubicBezTo>
                <a:cubicBezTo>
                  <a:pt x="881" y="131"/>
                  <a:pt x="884" y="121"/>
                  <a:pt x="888" y="112"/>
                </a:cubicBezTo>
                <a:cubicBezTo>
                  <a:pt x="893" y="103"/>
                  <a:pt x="899" y="96"/>
                  <a:pt x="907" y="90"/>
                </a:cubicBezTo>
                <a:cubicBezTo>
                  <a:pt x="915" y="85"/>
                  <a:pt x="924" y="81"/>
                  <a:pt x="934" y="78"/>
                </a:cubicBezTo>
                <a:cubicBezTo>
                  <a:pt x="945" y="76"/>
                  <a:pt x="955" y="75"/>
                  <a:pt x="967" y="75"/>
                </a:cubicBezTo>
                <a:cubicBezTo>
                  <a:pt x="993" y="75"/>
                  <a:pt x="1014" y="81"/>
                  <a:pt x="1030" y="93"/>
                </a:cubicBezTo>
                <a:cubicBezTo>
                  <a:pt x="1047" y="105"/>
                  <a:pt x="1055" y="124"/>
                  <a:pt x="1056" y="148"/>
                </a:cubicBezTo>
                <a:cubicBezTo>
                  <a:pt x="1056" y="148"/>
                  <a:pt x="1056" y="149"/>
                  <a:pt x="1056" y="149"/>
                </a:cubicBezTo>
                <a:cubicBezTo>
                  <a:pt x="1032" y="149"/>
                  <a:pt x="1032" y="149"/>
                  <a:pt x="1032" y="149"/>
                </a:cubicBezTo>
                <a:cubicBezTo>
                  <a:pt x="1032" y="149"/>
                  <a:pt x="1032" y="148"/>
                  <a:pt x="1032" y="148"/>
                </a:cubicBezTo>
                <a:cubicBezTo>
                  <a:pt x="1031" y="131"/>
                  <a:pt x="1025" y="119"/>
                  <a:pt x="1013" y="112"/>
                </a:cubicBezTo>
                <a:cubicBezTo>
                  <a:pt x="1002" y="104"/>
                  <a:pt x="986" y="100"/>
                  <a:pt x="966" y="100"/>
                </a:cubicBezTo>
                <a:cubicBezTo>
                  <a:pt x="958" y="100"/>
                  <a:pt x="951" y="100"/>
                  <a:pt x="944" y="102"/>
                </a:cubicBezTo>
                <a:cubicBezTo>
                  <a:pt x="937" y="103"/>
                  <a:pt x="931" y="105"/>
                  <a:pt x="925" y="108"/>
                </a:cubicBezTo>
                <a:cubicBezTo>
                  <a:pt x="919" y="111"/>
                  <a:pt x="915" y="115"/>
                  <a:pt x="911" y="121"/>
                </a:cubicBezTo>
                <a:cubicBezTo>
                  <a:pt x="908" y="127"/>
                  <a:pt x="906" y="134"/>
                  <a:pt x="906" y="144"/>
                </a:cubicBezTo>
                <a:cubicBezTo>
                  <a:pt x="906" y="151"/>
                  <a:pt x="908" y="157"/>
                  <a:pt x="913" y="163"/>
                </a:cubicBezTo>
                <a:cubicBezTo>
                  <a:pt x="917" y="170"/>
                  <a:pt x="924" y="174"/>
                  <a:pt x="934" y="177"/>
                </a:cubicBezTo>
                <a:cubicBezTo>
                  <a:pt x="1011" y="199"/>
                  <a:pt x="1011" y="199"/>
                  <a:pt x="1011" y="199"/>
                </a:cubicBezTo>
                <a:cubicBezTo>
                  <a:pt x="1026" y="204"/>
                  <a:pt x="1038" y="211"/>
                  <a:pt x="1046" y="222"/>
                </a:cubicBezTo>
                <a:close/>
                <a:moveTo>
                  <a:pt x="722" y="75"/>
                </a:moveTo>
                <a:cubicBezTo>
                  <a:pt x="715" y="75"/>
                  <a:pt x="708" y="76"/>
                  <a:pt x="701" y="78"/>
                </a:cubicBezTo>
                <a:cubicBezTo>
                  <a:pt x="694" y="79"/>
                  <a:pt x="687" y="82"/>
                  <a:pt x="680" y="86"/>
                </a:cubicBezTo>
                <a:cubicBezTo>
                  <a:pt x="673" y="89"/>
                  <a:pt x="667" y="93"/>
                  <a:pt x="662" y="98"/>
                </a:cubicBezTo>
                <a:cubicBezTo>
                  <a:pt x="660" y="100"/>
                  <a:pt x="658" y="101"/>
                  <a:pt x="656" y="103"/>
                </a:cubicBezTo>
                <a:cubicBezTo>
                  <a:pt x="656" y="103"/>
                  <a:pt x="656" y="103"/>
                  <a:pt x="656" y="103"/>
                </a:cubicBezTo>
                <a:cubicBezTo>
                  <a:pt x="656" y="103"/>
                  <a:pt x="656" y="103"/>
                  <a:pt x="656" y="103"/>
                </a:cubicBezTo>
                <a:cubicBezTo>
                  <a:pt x="656" y="103"/>
                  <a:pt x="656" y="103"/>
                  <a:pt x="656" y="103"/>
                </a:cubicBezTo>
                <a:cubicBezTo>
                  <a:pt x="656" y="103"/>
                  <a:pt x="656" y="103"/>
                  <a:pt x="656" y="103"/>
                </a:cubicBezTo>
                <a:cubicBezTo>
                  <a:pt x="643" y="78"/>
                  <a:pt x="643" y="78"/>
                  <a:pt x="643" y="78"/>
                </a:cubicBezTo>
                <a:cubicBezTo>
                  <a:pt x="632" y="78"/>
                  <a:pt x="632" y="78"/>
                  <a:pt x="632" y="78"/>
                </a:cubicBezTo>
                <a:cubicBezTo>
                  <a:pt x="632" y="335"/>
                  <a:pt x="632" y="335"/>
                  <a:pt x="632" y="335"/>
                </a:cubicBezTo>
                <a:cubicBezTo>
                  <a:pt x="656" y="335"/>
                  <a:pt x="656" y="335"/>
                  <a:pt x="656" y="335"/>
                </a:cubicBezTo>
                <a:cubicBezTo>
                  <a:pt x="656" y="162"/>
                  <a:pt x="656" y="162"/>
                  <a:pt x="656" y="162"/>
                </a:cubicBezTo>
                <a:cubicBezTo>
                  <a:pt x="656" y="152"/>
                  <a:pt x="658" y="144"/>
                  <a:pt x="661" y="137"/>
                </a:cubicBezTo>
                <a:cubicBezTo>
                  <a:pt x="664" y="129"/>
                  <a:pt x="669" y="122"/>
                  <a:pt x="674" y="117"/>
                </a:cubicBezTo>
                <a:cubicBezTo>
                  <a:pt x="680" y="112"/>
                  <a:pt x="687" y="108"/>
                  <a:pt x="695" y="105"/>
                </a:cubicBezTo>
                <a:cubicBezTo>
                  <a:pt x="703" y="102"/>
                  <a:pt x="712" y="100"/>
                  <a:pt x="722" y="100"/>
                </a:cubicBezTo>
                <a:cubicBezTo>
                  <a:pt x="735" y="100"/>
                  <a:pt x="745" y="102"/>
                  <a:pt x="754" y="106"/>
                </a:cubicBezTo>
                <a:cubicBezTo>
                  <a:pt x="762" y="110"/>
                  <a:pt x="769" y="115"/>
                  <a:pt x="773" y="120"/>
                </a:cubicBezTo>
                <a:cubicBezTo>
                  <a:pt x="778" y="126"/>
                  <a:pt x="781" y="133"/>
                  <a:pt x="783" y="140"/>
                </a:cubicBezTo>
                <a:cubicBezTo>
                  <a:pt x="785" y="149"/>
                  <a:pt x="786" y="156"/>
                  <a:pt x="786" y="163"/>
                </a:cubicBezTo>
                <a:cubicBezTo>
                  <a:pt x="786" y="335"/>
                  <a:pt x="786" y="335"/>
                  <a:pt x="786" y="335"/>
                </a:cubicBezTo>
                <a:cubicBezTo>
                  <a:pt x="810" y="335"/>
                  <a:pt x="810" y="335"/>
                  <a:pt x="810" y="335"/>
                </a:cubicBezTo>
                <a:cubicBezTo>
                  <a:pt x="810" y="163"/>
                  <a:pt x="810" y="163"/>
                  <a:pt x="810" y="163"/>
                </a:cubicBezTo>
                <a:cubicBezTo>
                  <a:pt x="810" y="135"/>
                  <a:pt x="802" y="113"/>
                  <a:pt x="787" y="98"/>
                </a:cubicBezTo>
                <a:cubicBezTo>
                  <a:pt x="771" y="83"/>
                  <a:pt x="749" y="75"/>
                  <a:pt x="722" y="75"/>
                </a:cubicBezTo>
                <a:close/>
                <a:moveTo>
                  <a:pt x="1650" y="337"/>
                </a:moveTo>
                <a:cubicBezTo>
                  <a:pt x="1672" y="337"/>
                  <a:pt x="1689" y="331"/>
                  <a:pt x="1701" y="321"/>
                </a:cubicBezTo>
                <a:cubicBezTo>
                  <a:pt x="1692" y="298"/>
                  <a:pt x="1692" y="298"/>
                  <a:pt x="1692" y="298"/>
                </a:cubicBezTo>
                <a:cubicBezTo>
                  <a:pt x="1683" y="306"/>
                  <a:pt x="1670" y="313"/>
                  <a:pt x="1650" y="313"/>
                </a:cubicBezTo>
                <a:cubicBezTo>
                  <a:pt x="1636" y="313"/>
                  <a:pt x="1625" y="308"/>
                  <a:pt x="1618" y="300"/>
                </a:cubicBezTo>
                <a:cubicBezTo>
                  <a:pt x="1611" y="291"/>
                  <a:pt x="1607" y="277"/>
                  <a:pt x="1607" y="256"/>
                </a:cubicBezTo>
                <a:cubicBezTo>
                  <a:pt x="1607" y="101"/>
                  <a:pt x="1607" y="101"/>
                  <a:pt x="1607" y="101"/>
                </a:cubicBezTo>
                <a:cubicBezTo>
                  <a:pt x="1685" y="101"/>
                  <a:pt x="1685" y="101"/>
                  <a:pt x="1685" y="101"/>
                </a:cubicBezTo>
                <a:cubicBezTo>
                  <a:pt x="1686" y="101"/>
                  <a:pt x="1686" y="101"/>
                  <a:pt x="1686" y="101"/>
                </a:cubicBezTo>
                <a:cubicBezTo>
                  <a:pt x="1686" y="78"/>
                  <a:pt x="1686" y="78"/>
                  <a:pt x="1686" y="78"/>
                </a:cubicBezTo>
                <a:cubicBezTo>
                  <a:pt x="1686" y="78"/>
                  <a:pt x="1686" y="78"/>
                  <a:pt x="1685" y="78"/>
                </a:cubicBezTo>
                <a:cubicBezTo>
                  <a:pt x="1607" y="78"/>
                  <a:pt x="1607" y="78"/>
                  <a:pt x="1607" y="78"/>
                </a:cubicBezTo>
                <a:cubicBezTo>
                  <a:pt x="1607" y="0"/>
                  <a:pt x="1607" y="0"/>
                  <a:pt x="1607" y="0"/>
                </a:cubicBezTo>
                <a:cubicBezTo>
                  <a:pt x="1583" y="0"/>
                  <a:pt x="1583" y="0"/>
                  <a:pt x="1583" y="0"/>
                </a:cubicBezTo>
                <a:cubicBezTo>
                  <a:pt x="1583" y="257"/>
                  <a:pt x="1583" y="257"/>
                  <a:pt x="1583" y="257"/>
                </a:cubicBezTo>
                <a:cubicBezTo>
                  <a:pt x="1583" y="284"/>
                  <a:pt x="1589" y="304"/>
                  <a:pt x="1600" y="317"/>
                </a:cubicBezTo>
                <a:cubicBezTo>
                  <a:pt x="1612" y="330"/>
                  <a:pt x="1629" y="337"/>
                  <a:pt x="1650" y="337"/>
                </a:cubicBezTo>
                <a:close/>
                <a:moveTo>
                  <a:pt x="248" y="75"/>
                </a:moveTo>
                <a:cubicBezTo>
                  <a:pt x="248" y="75"/>
                  <a:pt x="248" y="75"/>
                  <a:pt x="248" y="75"/>
                </a:cubicBezTo>
                <a:cubicBezTo>
                  <a:pt x="247" y="75"/>
                  <a:pt x="247" y="75"/>
                  <a:pt x="247" y="75"/>
                </a:cubicBezTo>
                <a:cubicBezTo>
                  <a:pt x="219" y="75"/>
                  <a:pt x="197" y="83"/>
                  <a:pt x="181" y="98"/>
                </a:cubicBezTo>
                <a:cubicBezTo>
                  <a:pt x="176" y="103"/>
                  <a:pt x="172" y="108"/>
                  <a:pt x="169" y="114"/>
                </a:cubicBezTo>
                <a:cubicBezTo>
                  <a:pt x="166" y="108"/>
                  <a:pt x="162" y="103"/>
                  <a:pt x="157" y="98"/>
                </a:cubicBezTo>
                <a:cubicBezTo>
                  <a:pt x="141" y="83"/>
                  <a:pt x="120" y="75"/>
                  <a:pt x="92" y="75"/>
                </a:cubicBezTo>
                <a:cubicBezTo>
                  <a:pt x="90" y="75"/>
                  <a:pt x="90" y="75"/>
                  <a:pt x="90" y="75"/>
                </a:cubicBezTo>
                <a:cubicBezTo>
                  <a:pt x="62" y="75"/>
                  <a:pt x="40" y="83"/>
                  <a:pt x="24" y="98"/>
                </a:cubicBezTo>
                <a:cubicBezTo>
                  <a:pt x="8" y="114"/>
                  <a:pt x="0" y="136"/>
                  <a:pt x="0" y="164"/>
                </a:cubicBezTo>
                <a:cubicBezTo>
                  <a:pt x="0" y="335"/>
                  <a:pt x="0" y="335"/>
                  <a:pt x="0" y="335"/>
                </a:cubicBezTo>
                <a:cubicBezTo>
                  <a:pt x="25" y="335"/>
                  <a:pt x="25" y="335"/>
                  <a:pt x="25" y="335"/>
                </a:cubicBezTo>
                <a:cubicBezTo>
                  <a:pt x="25" y="164"/>
                  <a:pt x="25" y="164"/>
                  <a:pt x="25" y="164"/>
                </a:cubicBezTo>
                <a:cubicBezTo>
                  <a:pt x="25" y="156"/>
                  <a:pt x="26" y="149"/>
                  <a:pt x="27" y="141"/>
                </a:cubicBezTo>
                <a:cubicBezTo>
                  <a:pt x="29" y="134"/>
                  <a:pt x="33" y="127"/>
                  <a:pt x="37" y="121"/>
                </a:cubicBezTo>
                <a:cubicBezTo>
                  <a:pt x="42" y="115"/>
                  <a:pt x="49" y="110"/>
                  <a:pt x="57" y="106"/>
                </a:cubicBezTo>
                <a:cubicBezTo>
                  <a:pt x="65" y="102"/>
                  <a:pt x="76" y="100"/>
                  <a:pt x="89" y="100"/>
                </a:cubicBezTo>
                <a:cubicBezTo>
                  <a:pt x="89" y="100"/>
                  <a:pt x="90" y="100"/>
                  <a:pt x="91" y="100"/>
                </a:cubicBezTo>
                <a:cubicBezTo>
                  <a:pt x="104" y="100"/>
                  <a:pt x="115" y="102"/>
                  <a:pt x="124" y="106"/>
                </a:cubicBezTo>
                <a:cubicBezTo>
                  <a:pt x="132" y="110"/>
                  <a:pt x="139" y="115"/>
                  <a:pt x="143" y="121"/>
                </a:cubicBezTo>
                <a:cubicBezTo>
                  <a:pt x="148" y="127"/>
                  <a:pt x="151" y="133"/>
                  <a:pt x="153" y="141"/>
                </a:cubicBezTo>
                <a:cubicBezTo>
                  <a:pt x="155" y="149"/>
                  <a:pt x="156" y="157"/>
                  <a:pt x="156" y="164"/>
                </a:cubicBezTo>
                <a:cubicBezTo>
                  <a:pt x="156" y="335"/>
                  <a:pt x="156" y="335"/>
                  <a:pt x="156" y="335"/>
                </a:cubicBezTo>
                <a:cubicBezTo>
                  <a:pt x="182" y="335"/>
                  <a:pt x="182" y="335"/>
                  <a:pt x="182" y="335"/>
                </a:cubicBezTo>
                <a:cubicBezTo>
                  <a:pt x="182" y="164"/>
                  <a:pt x="182" y="164"/>
                  <a:pt x="182" y="164"/>
                </a:cubicBezTo>
                <a:cubicBezTo>
                  <a:pt x="182" y="157"/>
                  <a:pt x="183" y="149"/>
                  <a:pt x="185" y="141"/>
                </a:cubicBezTo>
                <a:cubicBezTo>
                  <a:pt x="186" y="134"/>
                  <a:pt x="190" y="127"/>
                  <a:pt x="194" y="121"/>
                </a:cubicBezTo>
                <a:cubicBezTo>
                  <a:pt x="199" y="115"/>
                  <a:pt x="206" y="110"/>
                  <a:pt x="214" y="106"/>
                </a:cubicBezTo>
                <a:cubicBezTo>
                  <a:pt x="222" y="102"/>
                  <a:pt x="233" y="100"/>
                  <a:pt x="246" y="100"/>
                </a:cubicBezTo>
                <a:cubicBezTo>
                  <a:pt x="247" y="100"/>
                  <a:pt x="247" y="100"/>
                  <a:pt x="248" y="100"/>
                </a:cubicBezTo>
                <a:cubicBezTo>
                  <a:pt x="262" y="100"/>
                  <a:pt x="273" y="102"/>
                  <a:pt x="281" y="106"/>
                </a:cubicBezTo>
                <a:cubicBezTo>
                  <a:pt x="289" y="110"/>
                  <a:pt x="296" y="115"/>
                  <a:pt x="301" y="121"/>
                </a:cubicBezTo>
                <a:cubicBezTo>
                  <a:pt x="305" y="127"/>
                  <a:pt x="309" y="134"/>
                  <a:pt x="311" y="141"/>
                </a:cubicBezTo>
                <a:cubicBezTo>
                  <a:pt x="312" y="149"/>
                  <a:pt x="313" y="157"/>
                  <a:pt x="313" y="164"/>
                </a:cubicBezTo>
                <a:cubicBezTo>
                  <a:pt x="313" y="335"/>
                  <a:pt x="313" y="335"/>
                  <a:pt x="313" y="335"/>
                </a:cubicBezTo>
                <a:cubicBezTo>
                  <a:pt x="338" y="335"/>
                  <a:pt x="338" y="335"/>
                  <a:pt x="338" y="335"/>
                </a:cubicBezTo>
                <a:cubicBezTo>
                  <a:pt x="338" y="164"/>
                  <a:pt x="338" y="164"/>
                  <a:pt x="338" y="164"/>
                </a:cubicBezTo>
                <a:cubicBezTo>
                  <a:pt x="338" y="136"/>
                  <a:pt x="330" y="114"/>
                  <a:pt x="314" y="98"/>
                </a:cubicBezTo>
                <a:cubicBezTo>
                  <a:pt x="298" y="83"/>
                  <a:pt x="276" y="75"/>
                  <a:pt x="248" y="75"/>
                </a:cubicBezTo>
                <a:close/>
                <a:moveTo>
                  <a:pt x="1522" y="334"/>
                </a:moveTo>
                <a:cubicBezTo>
                  <a:pt x="1523" y="334"/>
                  <a:pt x="1523" y="334"/>
                  <a:pt x="1524" y="334"/>
                </a:cubicBezTo>
                <a:cubicBezTo>
                  <a:pt x="1524" y="311"/>
                  <a:pt x="1524" y="311"/>
                  <a:pt x="1524" y="311"/>
                </a:cubicBezTo>
                <a:cubicBezTo>
                  <a:pt x="1523" y="311"/>
                  <a:pt x="1523" y="311"/>
                  <a:pt x="1522" y="311"/>
                </a:cubicBezTo>
                <a:cubicBezTo>
                  <a:pt x="1472" y="311"/>
                  <a:pt x="1472" y="311"/>
                  <a:pt x="1472" y="311"/>
                </a:cubicBezTo>
                <a:cubicBezTo>
                  <a:pt x="1472" y="78"/>
                  <a:pt x="1472" y="78"/>
                  <a:pt x="1472" y="78"/>
                </a:cubicBezTo>
                <a:cubicBezTo>
                  <a:pt x="1381" y="78"/>
                  <a:pt x="1381" y="78"/>
                  <a:pt x="1381" y="78"/>
                </a:cubicBezTo>
                <a:cubicBezTo>
                  <a:pt x="1380" y="78"/>
                  <a:pt x="1380" y="78"/>
                  <a:pt x="1380" y="78"/>
                </a:cubicBezTo>
                <a:cubicBezTo>
                  <a:pt x="1380" y="101"/>
                  <a:pt x="1380" y="101"/>
                  <a:pt x="1380" y="101"/>
                </a:cubicBezTo>
                <a:cubicBezTo>
                  <a:pt x="1380" y="101"/>
                  <a:pt x="1380" y="101"/>
                  <a:pt x="1381" y="101"/>
                </a:cubicBezTo>
                <a:cubicBezTo>
                  <a:pt x="1447" y="101"/>
                  <a:pt x="1447" y="101"/>
                  <a:pt x="1447" y="101"/>
                </a:cubicBezTo>
                <a:cubicBezTo>
                  <a:pt x="1447" y="311"/>
                  <a:pt x="1447" y="311"/>
                  <a:pt x="1447" y="311"/>
                </a:cubicBezTo>
                <a:cubicBezTo>
                  <a:pt x="1381" y="311"/>
                  <a:pt x="1381" y="311"/>
                  <a:pt x="1381" y="311"/>
                </a:cubicBezTo>
                <a:cubicBezTo>
                  <a:pt x="1380" y="311"/>
                  <a:pt x="1380" y="311"/>
                  <a:pt x="1380" y="311"/>
                </a:cubicBezTo>
                <a:cubicBezTo>
                  <a:pt x="1380" y="334"/>
                  <a:pt x="1380" y="334"/>
                  <a:pt x="1380" y="334"/>
                </a:cubicBezTo>
                <a:cubicBezTo>
                  <a:pt x="1380" y="334"/>
                  <a:pt x="1380" y="334"/>
                  <a:pt x="1381" y="334"/>
                </a:cubicBezTo>
                <a:lnTo>
                  <a:pt x="1522" y="334"/>
                </a:lnTo>
                <a:close/>
                <a:moveTo>
                  <a:pt x="507" y="78"/>
                </a:moveTo>
                <a:cubicBezTo>
                  <a:pt x="415" y="78"/>
                  <a:pt x="415" y="78"/>
                  <a:pt x="415" y="78"/>
                </a:cubicBezTo>
                <a:cubicBezTo>
                  <a:pt x="414" y="78"/>
                  <a:pt x="413" y="78"/>
                  <a:pt x="412" y="79"/>
                </a:cubicBezTo>
                <a:cubicBezTo>
                  <a:pt x="412" y="101"/>
                  <a:pt x="412" y="101"/>
                  <a:pt x="412" y="101"/>
                </a:cubicBezTo>
                <a:cubicBezTo>
                  <a:pt x="413" y="101"/>
                  <a:pt x="414" y="101"/>
                  <a:pt x="415" y="101"/>
                </a:cubicBezTo>
                <a:cubicBezTo>
                  <a:pt x="482" y="101"/>
                  <a:pt x="482" y="101"/>
                  <a:pt x="482" y="101"/>
                </a:cubicBezTo>
                <a:cubicBezTo>
                  <a:pt x="482" y="311"/>
                  <a:pt x="482" y="311"/>
                  <a:pt x="482" y="311"/>
                </a:cubicBezTo>
                <a:cubicBezTo>
                  <a:pt x="412" y="311"/>
                  <a:pt x="412" y="311"/>
                  <a:pt x="412" y="311"/>
                </a:cubicBezTo>
                <a:cubicBezTo>
                  <a:pt x="412" y="334"/>
                  <a:pt x="412" y="334"/>
                  <a:pt x="412" y="334"/>
                </a:cubicBezTo>
                <a:cubicBezTo>
                  <a:pt x="413" y="334"/>
                  <a:pt x="556" y="334"/>
                  <a:pt x="556" y="334"/>
                </a:cubicBezTo>
                <a:cubicBezTo>
                  <a:pt x="556" y="311"/>
                  <a:pt x="556" y="311"/>
                  <a:pt x="556" y="311"/>
                </a:cubicBezTo>
                <a:cubicBezTo>
                  <a:pt x="507" y="311"/>
                  <a:pt x="507" y="311"/>
                  <a:pt x="507" y="311"/>
                </a:cubicBezTo>
                <a:lnTo>
                  <a:pt x="507" y="78"/>
                </a:lnTo>
                <a:close/>
                <a:moveTo>
                  <a:pt x="1297" y="126"/>
                </a:moveTo>
                <a:cubicBezTo>
                  <a:pt x="1301" y="137"/>
                  <a:pt x="1303" y="149"/>
                  <a:pt x="1303" y="162"/>
                </a:cubicBezTo>
                <a:cubicBezTo>
                  <a:pt x="1303" y="334"/>
                  <a:pt x="1303" y="334"/>
                  <a:pt x="1303" y="334"/>
                </a:cubicBezTo>
                <a:cubicBezTo>
                  <a:pt x="1288" y="334"/>
                  <a:pt x="1288" y="334"/>
                  <a:pt x="1288" y="334"/>
                </a:cubicBezTo>
                <a:cubicBezTo>
                  <a:pt x="1280" y="314"/>
                  <a:pt x="1280" y="314"/>
                  <a:pt x="1280" y="314"/>
                </a:cubicBezTo>
                <a:cubicBezTo>
                  <a:pt x="1280" y="315"/>
                  <a:pt x="1280" y="315"/>
                  <a:pt x="1280" y="315"/>
                </a:cubicBezTo>
                <a:cubicBezTo>
                  <a:pt x="1280" y="313"/>
                  <a:pt x="1280" y="313"/>
                  <a:pt x="1280" y="313"/>
                </a:cubicBezTo>
                <a:cubicBezTo>
                  <a:pt x="1280" y="314"/>
                  <a:pt x="1279" y="314"/>
                  <a:pt x="1279" y="314"/>
                </a:cubicBezTo>
                <a:cubicBezTo>
                  <a:pt x="1263" y="329"/>
                  <a:pt x="1241" y="337"/>
                  <a:pt x="1214" y="337"/>
                </a:cubicBezTo>
                <a:cubicBezTo>
                  <a:pt x="1186" y="337"/>
                  <a:pt x="1164" y="329"/>
                  <a:pt x="1148" y="314"/>
                </a:cubicBezTo>
                <a:cubicBezTo>
                  <a:pt x="1132" y="299"/>
                  <a:pt x="1124" y="277"/>
                  <a:pt x="1124" y="249"/>
                </a:cubicBezTo>
                <a:cubicBezTo>
                  <a:pt x="1124" y="162"/>
                  <a:pt x="1124" y="162"/>
                  <a:pt x="1124" y="162"/>
                </a:cubicBezTo>
                <a:cubicBezTo>
                  <a:pt x="1124" y="149"/>
                  <a:pt x="1126" y="137"/>
                  <a:pt x="1130" y="126"/>
                </a:cubicBezTo>
                <a:cubicBezTo>
                  <a:pt x="1135" y="116"/>
                  <a:pt x="1141" y="106"/>
                  <a:pt x="1148" y="99"/>
                </a:cubicBezTo>
                <a:cubicBezTo>
                  <a:pt x="1156" y="91"/>
                  <a:pt x="1165" y="85"/>
                  <a:pt x="1177" y="81"/>
                </a:cubicBezTo>
                <a:cubicBezTo>
                  <a:pt x="1199" y="73"/>
                  <a:pt x="1228" y="73"/>
                  <a:pt x="1250" y="81"/>
                </a:cubicBezTo>
                <a:cubicBezTo>
                  <a:pt x="1262" y="85"/>
                  <a:pt x="1271" y="91"/>
                  <a:pt x="1279" y="99"/>
                </a:cubicBezTo>
                <a:cubicBezTo>
                  <a:pt x="1286" y="106"/>
                  <a:pt x="1293" y="116"/>
                  <a:pt x="1297" y="126"/>
                </a:cubicBezTo>
                <a:close/>
                <a:moveTo>
                  <a:pt x="1278" y="162"/>
                </a:moveTo>
                <a:cubicBezTo>
                  <a:pt x="1278" y="143"/>
                  <a:pt x="1272" y="127"/>
                  <a:pt x="1261" y="116"/>
                </a:cubicBezTo>
                <a:cubicBezTo>
                  <a:pt x="1250" y="105"/>
                  <a:pt x="1234" y="100"/>
                  <a:pt x="1214" y="100"/>
                </a:cubicBezTo>
                <a:cubicBezTo>
                  <a:pt x="1193" y="100"/>
                  <a:pt x="1177" y="105"/>
                  <a:pt x="1166" y="116"/>
                </a:cubicBezTo>
                <a:cubicBezTo>
                  <a:pt x="1155" y="127"/>
                  <a:pt x="1149" y="142"/>
                  <a:pt x="1149" y="162"/>
                </a:cubicBezTo>
                <a:cubicBezTo>
                  <a:pt x="1149" y="249"/>
                  <a:pt x="1149" y="249"/>
                  <a:pt x="1149" y="249"/>
                </a:cubicBezTo>
                <a:cubicBezTo>
                  <a:pt x="1149" y="256"/>
                  <a:pt x="1150" y="263"/>
                  <a:pt x="1152" y="271"/>
                </a:cubicBezTo>
                <a:cubicBezTo>
                  <a:pt x="1154" y="278"/>
                  <a:pt x="1157" y="285"/>
                  <a:pt x="1162" y="291"/>
                </a:cubicBezTo>
                <a:cubicBezTo>
                  <a:pt x="1166" y="297"/>
                  <a:pt x="1173" y="302"/>
                  <a:pt x="1181" y="306"/>
                </a:cubicBezTo>
                <a:cubicBezTo>
                  <a:pt x="1189" y="310"/>
                  <a:pt x="1200" y="312"/>
                  <a:pt x="1214" y="312"/>
                </a:cubicBezTo>
                <a:cubicBezTo>
                  <a:pt x="1227" y="312"/>
                  <a:pt x="1238" y="310"/>
                  <a:pt x="1246" y="306"/>
                </a:cubicBezTo>
                <a:cubicBezTo>
                  <a:pt x="1255" y="302"/>
                  <a:pt x="1261" y="297"/>
                  <a:pt x="1266" y="291"/>
                </a:cubicBezTo>
                <a:cubicBezTo>
                  <a:pt x="1270" y="285"/>
                  <a:pt x="1273" y="278"/>
                  <a:pt x="1275" y="271"/>
                </a:cubicBezTo>
                <a:cubicBezTo>
                  <a:pt x="1277" y="263"/>
                  <a:pt x="1278" y="256"/>
                  <a:pt x="1278" y="249"/>
                </a:cubicBezTo>
                <a:lnTo>
                  <a:pt x="1278" y="162"/>
                </a:lnTo>
                <a:close/>
              </a:path>
            </a:pathLst>
          </a:custGeom>
          <a:solidFill>
            <a:srgbClr val="1A3B47"/>
          </a:solidFill>
          <a:ln>
            <a:noFill/>
          </a:ln>
        </p:spPr>
        <p:txBody>
          <a:bodyPr vert="horz" wrap="square" lIns="91440" tIns="45720" rIns="91440" bIns="45720" numCol="1" anchor="t" anchorCtr="0" compatLnSpc="1">
            <a:prstTxWarp prst="textNoShape">
              <a:avLst/>
            </a:prstTxWarp>
          </a:bodyPr>
          <a:lstStyle/>
          <a:p>
            <a:endParaRPr lang="es-ES"/>
          </a:p>
        </p:txBody>
      </p:sp>
    </p:spTree>
    <p:extLst>
      <p:ext uri="{BB962C8B-B14F-4D97-AF65-F5344CB8AC3E}">
        <p14:creationId xmlns:p14="http://schemas.microsoft.com/office/powerpoint/2010/main" val="184808934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Separa n2_Azul">
    <p:spTree>
      <p:nvGrpSpPr>
        <p:cNvPr id="1" name=""/>
        <p:cNvGrpSpPr/>
        <p:nvPr/>
      </p:nvGrpSpPr>
      <p:grpSpPr>
        <a:xfrm>
          <a:off x="0" y="0"/>
          <a:ext cx="0" cy="0"/>
          <a:chOff x="0" y="0"/>
          <a:chExt cx="0" cy="0"/>
        </a:xfrm>
      </p:grpSpPr>
      <p:sp>
        <p:nvSpPr>
          <p:cNvPr id="18" name="Forma libre 17">
            <a:extLst>
              <a:ext uri="{FF2B5EF4-FFF2-40B4-BE49-F238E27FC236}">
                <a16:creationId xmlns="" xmlns:a16="http://schemas.microsoft.com/office/drawing/2014/main" id="{1BF3B1A8-7345-7848-A2AD-5D61E8195936}"/>
              </a:ext>
            </a:extLst>
          </p:cNvPr>
          <p:cNvSpPr/>
          <p:nvPr userDrawn="1"/>
        </p:nvSpPr>
        <p:spPr>
          <a:xfrm>
            <a:off x="6475092" y="2392844"/>
            <a:ext cx="2879375" cy="2985118"/>
          </a:xfrm>
          <a:custGeom>
            <a:avLst/>
            <a:gdLst>
              <a:gd name="connsiteX0" fmla="*/ 15240 w 3589020"/>
              <a:gd name="connsiteY0" fmla="*/ 5090160 h 5151120"/>
              <a:gd name="connsiteX1" fmla="*/ 15240 w 3589020"/>
              <a:gd name="connsiteY1" fmla="*/ 1021080 h 5151120"/>
              <a:gd name="connsiteX2" fmla="*/ 3589020 w 3589020"/>
              <a:gd name="connsiteY2" fmla="*/ 0 h 5151120"/>
              <a:gd name="connsiteX3" fmla="*/ 3589020 w 3589020"/>
              <a:gd name="connsiteY3" fmla="*/ 5151120 h 5151120"/>
              <a:gd name="connsiteX4" fmla="*/ 0 w 3589020"/>
              <a:gd name="connsiteY4" fmla="*/ 5151120 h 5151120"/>
              <a:gd name="connsiteX5" fmla="*/ 15240 w 3589020"/>
              <a:gd name="connsiteY5" fmla="*/ 5090160 h 5151120"/>
              <a:gd name="connsiteX0" fmla="*/ 15240 w 3589020"/>
              <a:gd name="connsiteY0" fmla="*/ 2372360 h 5151120"/>
              <a:gd name="connsiteX1" fmla="*/ 15240 w 3589020"/>
              <a:gd name="connsiteY1" fmla="*/ 1021080 h 5151120"/>
              <a:gd name="connsiteX2" fmla="*/ 3589020 w 3589020"/>
              <a:gd name="connsiteY2" fmla="*/ 0 h 5151120"/>
              <a:gd name="connsiteX3" fmla="*/ 3589020 w 3589020"/>
              <a:gd name="connsiteY3" fmla="*/ 5151120 h 5151120"/>
              <a:gd name="connsiteX4" fmla="*/ 0 w 3589020"/>
              <a:gd name="connsiteY4" fmla="*/ 5151120 h 5151120"/>
              <a:gd name="connsiteX5" fmla="*/ 15240 w 3589020"/>
              <a:gd name="connsiteY5" fmla="*/ 2372360 h 5151120"/>
              <a:gd name="connsiteX0" fmla="*/ 0 w 3573780"/>
              <a:gd name="connsiteY0" fmla="*/ 2372360 h 5151120"/>
              <a:gd name="connsiteX1" fmla="*/ 0 w 3573780"/>
              <a:gd name="connsiteY1" fmla="*/ 1021080 h 5151120"/>
              <a:gd name="connsiteX2" fmla="*/ 3573780 w 3573780"/>
              <a:gd name="connsiteY2" fmla="*/ 0 h 5151120"/>
              <a:gd name="connsiteX3" fmla="*/ 3573780 w 3573780"/>
              <a:gd name="connsiteY3" fmla="*/ 5151120 h 5151120"/>
              <a:gd name="connsiteX4" fmla="*/ 0 w 3573780"/>
              <a:gd name="connsiteY4" fmla="*/ 2418080 h 5151120"/>
              <a:gd name="connsiteX5" fmla="*/ 0 w 3573780"/>
              <a:gd name="connsiteY5" fmla="*/ 2372360 h 5151120"/>
              <a:gd name="connsiteX0" fmla="*/ 0 w 3573780"/>
              <a:gd name="connsiteY0" fmla="*/ 2372360 h 2418080"/>
              <a:gd name="connsiteX1" fmla="*/ 0 w 3573780"/>
              <a:gd name="connsiteY1" fmla="*/ 1021080 h 2418080"/>
              <a:gd name="connsiteX2" fmla="*/ 3573780 w 3573780"/>
              <a:gd name="connsiteY2" fmla="*/ 0 h 2418080"/>
              <a:gd name="connsiteX3" fmla="*/ 3568700 w 3573780"/>
              <a:gd name="connsiteY3" fmla="*/ 2392680 h 2418080"/>
              <a:gd name="connsiteX4" fmla="*/ 0 w 3573780"/>
              <a:gd name="connsiteY4" fmla="*/ 2418080 h 2418080"/>
              <a:gd name="connsiteX5" fmla="*/ 0 w 3573780"/>
              <a:gd name="connsiteY5" fmla="*/ 2372360 h 2418080"/>
              <a:gd name="connsiteX0" fmla="*/ 0 w 3568703"/>
              <a:gd name="connsiteY0" fmla="*/ 2169160 h 2214880"/>
              <a:gd name="connsiteX1" fmla="*/ 0 w 3568703"/>
              <a:gd name="connsiteY1" fmla="*/ 817880 h 2214880"/>
              <a:gd name="connsiteX2" fmla="*/ 2877820 w 3568703"/>
              <a:gd name="connsiteY2" fmla="*/ 0 h 2214880"/>
              <a:gd name="connsiteX3" fmla="*/ 3568700 w 3568703"/>
              <a:gd name="connsiteY3" fmla="*/ 2189480 h 2214880"/>
              <a:gd name="connsiteX4" fmla="*/ 0 w 3568703"/>
              <a:gd name="connsiteY4" fmla="*/ 2214880 h 2214880"/>
              <a:gd name="connsiteX5" fmla="*/ 0 w 3568703"/>
              <a:gd name="connsiteY5" fmla="*/ 2169160 h 2214880"/>
              <a:gd name="connsiteX0" fmla="*/ 0 w 2893168"/>
              <a:gd name="connsiteY0" fmla="*/ 2169160 h 2214880"/>
              <a:gd name="connsiteX1" fmla="*/ 0 w 2893168"/>
              <a:gd name="connsiteY1" fmla="*/ 817880 h 2214880"/>
              <a:gd name="connsiteX2" fmla="*/ 2877820 w 2893168"/>
              <a:gd name="connsiteY2" fmla="*/ 0 h 2214880"/>
              <a:gd name="connsiteX3" fmla="*/ 2893060 w 2893168"/>
              <a:gd name="connsiteY3" fmla="*/ 2194560 h 2214880"/>
              <a:gd name="connsiteX4" fmla="*/ 0 w 2893168"/>
              <a:gd name="connsiteY4" fmla="*/ 2214880 h 2214880"/>
              <a:gd name="connsiteX5" fmla="*/ 0 w 2893168"/>
              <a:gd name="connsiteY5" fmla="*/ 2169160 h 2214880"/>
              <a:gd name="connsiteX0" fmla="*/ 0 w 2879375"/>
              <a:gd name="connsiteY0" fmla="*/ 2169160 h 2757268"/>
              <a:gd name="connsiteX1" fmla="*/ 0 w 2879375"/>
              <a:gd name="connsiteY1" fmla="*/ 817880 h 2757268"/>
              <a:gd name="connsiteX2" fmla="*/ 2877820 w 2879375"/>
              <a:gd name="connsiteY2" fmla="*/ 0 h 2757268"/>
              <a:gd name="connsiteX3" fmla="*/ 2878992 w 2879375"/>
              <a:gd name="connsiteY3" fmla="*/ 2757268 h 2757268"/>
              <a:gd name="connsiteX4" fmla="*/ 0 w 2879375"/>
              <a:gd name="connsiteY4" fmla="*/ 2214880 h 2757268"/>
              <a:gd name="connsiteX5" fmla="*/ 0 w 2879375"/>
              <a:gd name="connsiteY5" fmla="*/ 2169160 h 2757268"/>
              <a:gd name="connsiteX0" fmla="*/ 24713 w 2904088"/>
              <a:gd name="connsiteY0" fmla="*/ 2169160 h 2770934"/>
              <a:gd name="connsiteX1" fmla="*/ 24713 w 2904088"/>
              <a:gd name="connsiteY1" fmla="*/ 817880 h 2770934"/>
              <a:gd name="connsiteX2" fmla="*/ 2902533 w 2904088"/>
              <a:gd name="connsiteY2" fmla="*/ 0 h 2770934"/>
              <a:gd name="connsiteX3" fmla="*/ 2903705 w 2904088"/>
              <a:gd name="connsiteY3" fmla="*/ 2757268 h 2770934"/>
              <a:gd name="connsiteX4" fmla="*/ 0 w 2904088"/>
              <a:gd name="connsiteY4" fmla="*/ 2770934 h 2770934"/>
              <a:gd name="connsiteX5" fmla="*/ 24713 w 2904088"/>
              <a:gd name="connsiteY5" fmla="*/ 2169160 h 2770934"/>
              <a:gd name="connsiteX0" fmla="*/ 0 w 2879375"/>
              <a:gd name="connsiteY0" fmla="*/ 2169160 h 2985118"/>
              <a:gd name="connsiteX1" fmla="*/ 0 w 2879375"/>
              <a:gd name="connsiteY1" fmla="*/ 817880 h 2985118"/>
              <a:gd name="connsiteX2" fmla="*/ 2877820 w 2879375"/>
              <a:gd name="connsiteY2" fmla="*/ 0 h 2985118"/>
              <a:gd name="connsiteX3" fmla="*/ 2878992 w 2879375"/>
              <a:gd name="connsiteY3" fmla="*/ 2757268 h 2985118"/>
              <a:gd name="connsiteX4" fmla="*/ 8239 w 2879375"/>
              <a:gd name="connsiteY4" fmla="*/ 2985118 h 2985118"/>
              <a:gd name="connsiteX5" fmla="*/ 0 w 2879375"/>
              <a:gd name="connsiteY5" fmla="*/ 2169160 h 2985118"/>
              <a:gd name="connsiteX0" fmla="*/ 0 w 2879375"/>
              <a:gd name="connsiteY0" fmla="*/ 2169160 h 2985118"/>
              <a:gd name="connsiteX1" fmla="*/ 0 w 2879375"/>
              <a:gd name="connsiteY1" fmla="*/ 817880 h 2985118"/>
              <a:gd name="connsiteX2" fmla="*/ 2877820 w 2879375"/>
              <a:gd name="connsiteY2" fmla="*/ 0 h 2985118"/>
              <a:gd name="connsiteX3" fmla="*/ 2878992 w 2879375"/>
              <a:gd name="connsiteY3" fmla="*/ 2959095 h 2985118"/>
              <a:gd name="connsiteX4" fmla="*/ 8239 w 2879375"/>
              <a:gd name="connsiteY4" fmla="*/ 2985118 h 2985118"/>
              <a:gd name="connsiteX5" fmla="*/ 0 w 2879375"/>
              <a:gd name="connsiteY5" fmla="*/ 2169160 h 2985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79375" h="2985118">
                <a:moveTo>
                  <a:pt x="0" y="2169160"/>
                </a:moveTo>
                <a:lnTo>
                  <a:pt x="0" y="817880"/>
                </a:lnTo>
                <a:lnTo>
                  <a:pt x="2877820" y="0"/>
                </a:lnTo>
                <a:cubicBezTo>
                  <a:pt x="2876127" y="797560"/>
                  <a:pt x="2880685" y="2161535"/>
                  <a:pt x="2878992" y="2959095"/>
                </a:cubicBezTo>
                <a:lnTo>
                  <a:pt x="8239" y="2985118"/>
                </a:lnTo>
                <a:cubicBezTo>
                  <a:pt x="5493" y="2713132"/>
                  <a:pt x="2746" y="2441146"/>
                  <a:pt x="0" y="216916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7" name="Forma libre 16">
            <a:extLst>
              <a:ext uri="{FF2B5EF4-FFF2-40B4-BE49-F238E27FC236}">
                <a16:creationId xmlns="" xmlns:a16="http://schemas.microsoft.com/office/drawing/2014/main" id="{4610843F-8FF6-844B-B9EE-71F1C7B08FAC}"/>
              </a:ext>
            </a:extLst>
          </p:cNvPr>
          <p:cNvSpPr/>
          <p:nvPr userDrawn="1"/>
        </p:nvSpPr>
        <p:spPr>
          <a:xfrm>
            <a:off x="4615989" y="2650373"/>
            <a:ext cx="4838525" cy="2580473"/>
          </a:xfrm>
          <a:custGeom>
            <a:avLst/>
            <a:gdLst>
              <a:gd name="connsiteX0" fmla="*/ 15240 w 3589020"/>
              <a:gd name="connsiteY0" fmla="*/ 5090160 h 5151120"/>
              <a:gd name="connsiteX1" fmla="*/ 15240 w 3589020"/>
              <a:gd name="connsiteY1" fmla="*/ 1021080 h 5151120"/>
              <a:gd name="connsiteX2" fmla="*/ 3589020 w 3589020"/>
              <a:gd name="connsiteY2" fmla="*/ 0 h 5151120"/>
              <a:gd name="connsiteX3" fmla="*/ 3589020 w 3589020"/>
              <a:gd name="connsiteY3" fmla="*/ 5151120 h 5151120"/>
              <a:gd name="connsiteX4" fmla="*/ 0 w 3589020"/>
              <a:gd name="connsiteY4" fmla="*/ 5151120 h 5151120"/>
              <a:gd name="connsiteX5" fmla="*/ 15240 w 3589020"/>
              <a:gd name="connsiteY5" fmla="*/ 5090160 h 5151120"/>
              <a:gd name="connsiteX0" fmla="*/ 15240 w 3589020"/>
              <a:gd name="connsiteY0" fmla="*/ 2033254 h 5151120"/>
              <a:gd name="connsiteX1" fmla="*/ 15240 w 3589020"/>
              <a:gd name="connsiteY1" fmla="*/ 1021080 h 5151120"/>
              <a:gd name="connsiteX2" fmla="*/ 3589020 w 3589020"/>
              <a:gd name="connsiteY2" fmla="*/ 0 h 5151120"/>
              <a:gd name="connsiteX3" fmla="*/ 3589020 w 3589020"/>
              <a:gd name="connsiteY3" fmla="*/ 5151120 h 5151120"/>
              <a:gd name="connsiteX4" fmla="*/ 0 w 3589020"/>
              <a:gd name="connsiteY4" fmla="*/ 5151120 h 5151120"/>
              <a:gd name="connsiteX5" fmla="*/ 15240 w 3589020"/>
              <a:gd name="connsiteY5" fmla="*/ 2033254 h 5151120"/>
              <a:gd name="connsiteX0" fmla="*/ 26520 w 3600300"/>
              <a:gd name="connsiteY0" fmla="*/ 2033254 h 5151120"/>
              <a:gd name="connsiteX1" fmla="*/ 26520 w 3600300"/>
              <a:gd name="connsiteY1" fmla="*/ 1021080 h 5151120"/>
              <a:gd name="connsiteX2" fmla="*/ 3600300 w 3600300"/>
              <a:gd name="connsiteY2" fmla="*/ 0 h 5151120"/>
              <a:gd name="connsiteX3" fmla="*/ 3600300 w 3600300"/>
              <a:gd name="connsiteY3" fmla="*/ 5151120 h 5151120"/>
              <a:gd name="connsiteX4" fmla="*/ 0 w 3600300"/>
              <a:gd name="connsiteY4" fmla="*/ 1902452 h 5151120"/>
              <a:gd name="connsiteX5" fmla="*/ 26520 w 3600300"/>
              <a:gd name="connsiteY5" fmla="*/ 2033254 h 5151120"/>
              <a:gd name="connsiteX0" fmla="*/ 26520 w 3600300"/>
              <a:gd name="connsiteY0" fmla="*/ 2033254 h 2033254"/>
              <a:gd name="connsiteX1" fmla="*/ 26520 w 3600300"/>
              <a:gd name="connsiteY1" fmla="*/ 1021080 h 2033254"/>
              <a:gd name="connsiteX2" fmla="*/ 3600300 w 3600300"/>
              <a:gd name="connsiteY2" fmla="*/ 0 h 2033254"/>
              <a:gd name="connsiteX3" fmla="*/ 3555180 w 3600300"/>
              <a:gd name="connsiteY3" fmla="*/ 1902452 h 2033254"/>
              <a:gd name="connsiteX4" fmla="*/ 0 w 3600300"/>
              <a:gd name="connsiteY4" fmla="*/ 1902452 h 2033254"/>
              <a:gd name="connsiteX5" fmla="*/ 26520 w 3600300"/>
              <a:gd name="connsiteY5" fmla="*/ 2033254 h 2033254"/>
              <a:gd name="connsiteX0" fmla="*/ 26520 w 3607821"/>
              <a:gd name="connsiteY0" fmla="*/ 2033254 h 2033254"/>
              <a:gd name="connsiteX1" fmla="*/ 26520 w 3607821"/>
              <a:gd name="connsiteY1" fmla="*/ 1021080 h 2033254"/>
              <a:gd name="connsiteX2" fmla="*/ 3600300 w 3607821"/>
              <a:gd name="connsiteY2" fmla="*/ 0 h 2033254"/>
              <a:gd name="connsiteX3" fmla="*/ 3607821 w 3607821"/>
              <a:gd name="connsiteY3" fmla="*/ 1906212 h 2033254"/>
              <a:gd name="connsiteX4" fmla="*/ 0 w 3607821"/>
              <a:gd name="connsiteY4" fmla="*/ 1902452 h 2033254"/>
              <a:gd name="connsiteX5" fmla="*/ 26520 w 3607821"/>
              <a:gd name="connsiteY5" fmla="*/ 2033254 h 2033254"/>
              <a:gd name="connsiteX0" fmla="*/ 30280 w 3607821"/>
              <a:gd name="connsiteY0" fmla="*/ 1860293 h 1906212"/>
              <a:gd name="connsiteX1" fmla="*/ 26520 w 3607821"/>
              <a:gd name="connsiteY1" fmla="*/ 1021080 h 1906212"/>
              <a:gd name="connsiteX2" fmla="*/ 3600300 w 3607821"/>
              <a:gd name="connsiteY2" fmla="*/ 0 h 1906212"/>
              <a:gd name="connsiteX3" fmla="*/ 3607821 w 3607821"/>
              <a:gd name="connsiteY3" fmla="*/ 1906212 h 1906212"/>
              <a:gd name="connsiteX4" fmla="*/ 0 w 3607821"/>
              <a:gd name="connsiteY4" fmla="*/ 1902452 h 1906212"/>
              <a:gd name="connsiteX5" fmla="*/ 30280 w 3607821"/>
              <a:gd name="connsiteY5" fmla="*/ 1860293 h 1906212"/>
              <a:gd name="connsiteX0" fmla="*/ 3760 w 3581301"/>
              <a:gd name="connsiteY0" fmla="*/ 1860293 h 1909972"/>
              <a:gd name="connsiteX1" fmla="*/ 0 w 3581301"/>
              <a:gd name="connsiteY1" fmla="*/ 1021080 h 1909972"/>
              <a:gd name="connsiteX2" fmla="*/ 3573780 w 3581301"/>
              <a:gd name="connsiteY2" fmla="*/ 0 h 1909972"/>
              <a:gd name="connsiteX3" fmla="*/ 3581301 w 3581301"/>
              <a:gd name="connsiteY3" fmla="*/ 1906212 h 1909972"/>
              <a:gd name="connsiteX4" fmla="*/ 11080 w 3581301"/>
              <a:gd name="connsiteY4" fmla="*/ 1909972 h 1909972"/>
              <a:gd name="connsiteX5" fmla="*/ 3760 w 3581301"/>
              <a:gd name="connsiteY5" fmla="*/ 1860293 h 190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81301" h="1909972">
                <a:moveTo>
                  <a:pt x="3760" y="1860293"/>
                </a:moveTo>
                <a:cubicBezTo>
                  <a:pt x="2507" y="1580555"/>
                  <a:pt x="1253" y="1300818"/>
                  <a:pt x="0" y="1021080"/>
                </a:cubicBezTo>
                <a:lnTo>
                  <a:pt x="3573780" y="0"/>
                </a:lnTo>
                <a:lnTo>
                  <a:pt x="3581301" y="1906212"/>
                </a:lnTo>
                <a:lnTo>
                  <a:pt x="11080" y="1909972"/>
                </a:lnTo>
                <a:lnTo>
                  <a:pt x="3760" y="1860293"/>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5" name="Forma libre 4">
            <a:extLst>
              <a:ext uri="{FF2B5EF4-FFF2-40B4-BE49-F238E27FC236}">
                <a16:creationId xmlns="" xmlns:a16="http://schemas.microsoft.com/office/drawing/2014/main" id="{93EB5CC0-893F-7E43-ABEC-FF257A4D7B5E}"/>
              </a:ext>
            </a:extLst>
          </p:cNvPr>
          <p:cNvSpPr/>
          <p:nvPr userDrawn="1"/>
        </p:nvSpPr>
        <p:spPr>
          <a:xfrm>
            <a:off x="5735954" y="2812766"/>
            <a:ext cx="3573780" cy="2418080"/>
          </a:xfrm>
          <a:custGeom>
            <a:avLst/>
            <a:gdLst>
              <a:gd name="connsiteX0" fmla="*/ 15240 w 3589020"/>
              <a:gd name="connsiteY0" fmla="*/ 5090160 h 5151120"/>
              <a:gd name="connsiteX1" fmla="*/ 15240 w 3589020"/>
              <a:gd name="connsiteY1" fmla="*/ 1021080 h 5151120"/>
              <a:gd name="connsiteX2" fmla="*/ 3589020 w 3589020"/>
              <a:gd name="connsiteY2" fmla="*/ 0 h 5151120"/>
              <a:gd name="connsiteX3" fmla="*/ 3589020 w 3589020"/>
              <a:gd name="connsiteY3" fmla="*/ 5151120 h 5151120"/>
              <a:gd name="connsiteX4" fmla="*/ 0 w 3589020"/>
              <a:gd name="connsiteY4" fmla="*/ 5151120 h 5151120"/>
              <a:gd name="connsiteX5" fmla="*/ 15240 w 3589020"/>
              <a:gd name="connsiteY5" fmla="*/ 5090160 h 5151120"/>
              <a:gd name="connsiteX0" fmla="*/ 15240 w 3589020"/>
              <a:gd name="connsiteY0" fmla="*/ 2372360 h 5151120"/>
              <a:gd name="connsiteX1" fmla="*/ 15240 w 3589020"/>
              <a:gd name="connsiteY1" fmla="*/ 1021080 h 5151120"/>
              <a:gd name="connsiteX2" fmla="*/ 3589020 w 3589020"/>
              <a:gd name="connsiteY2" fmla="*/ 0 h 5151120"/>
              <a:gd name="connsiteX3" fmla="*/ 3589020 w 3589020"/>
              <a:gd name="connsiteY3" fmla="*/ 5151120 h 5151120"/>
              <a:gd name="connsiteX4" fmla="*/ 0 w 3589020"/>
              <a:gd name="connsiteY4" fmla="*/ 5151120 h 5151120"/>
              <a:gd name="connsiteX5" fmla="*/ 15240 w 3589020"/>
              <a:gd name="connsiteY5" fmla="*/ 2372360 h 5151120"/>
              <a:gd name="connsiteX0" fmla="*/ 0 w 3573780"/>
              <a:gd name="connsiteY0" fmla="*/ 2372360 h 5151120"/>
              <a:gd name="connsiteX1" fmla="*/ 0 w 3573780"/>
              <a:gd name="connsiteY1" fmla="*/ 1021080 h 5151120"/>
              <a:gd name="connsiteX2" fmla="*/ 3573780 w 3573780"/>
              <a:gd name="connsiteY2" fmla="*/ 0 h 5151120"/>
              <a:gd name="connsiteX3" fmla="*/ 3573780 w 3573780"/>
              <a:gd name="connsiteY3" fmla="*/ 5151120 h 5151120"/>
              <a:gd name="connsiteX4" fmla="*/ 0 w 3573780"/>
              <a:gd name="connsiteY4" fmla="*/ 2418080 h 5151120"/>
              <a:gd name="connsiteX5" fmla="*/ 0 w 3573780"/>
              <a:gd name="connsiteY5" fmla="*/ 2372360 h 5151120"/>
              <a:gd name="connsiteX0" fmla="*/ 0 w 3573780"/>
              <a:gd name="connsiteY0" fmla="*/ 2372360 h 2418080"/>
              <a:gd name="connsiteX1" fmla="*/ 0 w 3573780"/>
              <a:gd name="connsiteY1" fmla="*/ 1021080 h 2418080"/>
              <a:gd name="connsiteX2" fmla="*/ 3573780 w 3573780"/>
              <a:gd name="connsiteY2" fmla="*/ 0 h 2418080"/>
              <a:gd name="connsiteX3" fmla="*/ 3568700 w 3573780"/>
              <a:gd name="connsiteY3" fmla="*/ 2392680 h 2418080"/>
              <a:gd name="connsiteX4" fmla="*/ 0 w 3573780"/>
              <a:gd name="connsiteY4" fmla="*/ 2418080 h 2418080"/>
              <a:gd name="connsiteX5" fmla="*/ 0 w 3573780"/>
              <a:gd name="connsiteY5" fmla="*/ 2372360 h 2418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73780" h="2418080">
                <a:moveTo>
                  <a:pt x="0" y="2372360"/>
                </a:moveTo>
                <a:lnTo>
                  <a:pt x="0" y="1021080"/>
                </a:lnTo>
                <a:lnTo>
                  <a:pt x="3573780" y="0"/>
                </a:lnTo>
                <a:cubicBezTo>
                  <a:pt x="3572087" y="797560"/>
                  <a:pt x="3570393" y="1595120"/>
                  <a:pt x="3568700" y="2392680"/>
                </a:cubicBezTo>
                <a:lnTo>
                  <a:pt x="0" y="2418080"/>
                </a:lnTo>
                <a:lnTo>
                  <a:pt x="0" y="237236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 name="Marcador de contenido 10">
            <a:extLst>
              <a:ext uri="{FF2B5EF4-FFF2-40B4-BE49-F238E27FC236}">
                <a16:creationId xmlns="" xmlns:a16="http://schemas.microsoft.com/office/drawing/2014/main" id="{B06D5AB3-85F3-6041-8CF2-938E10DAFE64}"/>
              </a:ext>
            </a:extLst>
          </p:cNvPr>
          <p:cNvSpPr>
            <a:spLocks noGrp="1"/>
          </p:cNvSpPr>
          <p:nvPr>
            <p:ph sz="quarter" idx="10" hasCustomPrompt="1"/>
          </p:nvPr>
        </p:nvSpPr>
        <p:spPr>
          <a:xfrm>
            <a:off x="252000" y="2828006"/>
            <a:ext cx="4238624" cy="860073"/>
          </a:xfrm>
          <a:prstGeom prst="rect">
            <a:avLst/>
          </a:prstGeom>
        </p:spPr>
        <p:txBody>
          <a:bodyPr lIns="0" tIns="0" rIns="0" bIns="0"/>
          <a:lstStyle>
            <a:lvl1pPr>
              <a:defRPr lang="es-ES" sz="1400" dirty="0"/>
            </a:lvl1pPr>
          </a:lstStyle>
          <a:p>
            <a:pPr marL="0" lvl="0" indent="0">
              <a:lnSpc>
                <a:spcPct val="100000"/>
              </a:lnSpc>
              <a:spcBef>
                <a:spcPts val="600"/>
              </a:spcBef>
              <a:buNone/>
            </a:pPr>
            <a:r>
              <a:rPr lang="es-ES" dirty="0"/>
              <a:t>Editar el subtitulo 
</a:t>
            </a:r>
          </a:p>
        </p:txBody>
      </p:sp>
      <p:sp>
        <p:nvSpPr>
          <p:cNvPr id="8" name="Title Placeholder 1">
            <a:extLst>
              <a:ext uri="{FF2B5EF4-FFF2-40B4-BE49-F238E27FC236}">
                <a16:creationId xmlns="" xmlns:a16="http://schemas.microsoft.com/office/drawing/2014/main" id="{7EA230A8-2396-C04E-BA7D-6A765043E110}"/>
              </a:ext>
            </a:extLst>
          </p:cNvPr>
          <p:cNvSpPr>
            <a:spLocks noGrp="1"/>
          </p:cNvSpPr>
          <p:nvPr>
            <p:ph type="title" hasCustomPrompt="1"/>
          </p:nvPr>
        </p:nvSpPr>
        <p:spPr>
          <a:xfrm>
            <a:off x="252000" y="1194688"/>
            <a:ext cx="5665375" cy="1236256"/>
          </a:xfrm>
          <a:prstGeom prst="rect">
            <a:avLst/>
          </a:prstGeom>
        </p:spPr>
        <p:txBody>
          <a:bodyPr vert="horz" lIns="0" tIns="0" rIns="0" bIns="0" rtlCol="0" anchor="t">
            <a:noAutofit/>
          </a:bodyPr>
          <a:lstStyle>
            <a:lvl1pPr>
              <a:defRPr sz="3200">
                <a:solidFill>
                  <a:schemeClr val="tx1"/>
                </a:solidFill>
              </a:defRPr>
            </a:lvl1pPr>
          </a:lstStyle>
          <a:p>
            <a:r>
              <a:rPr lang="es-ES" dirty="0"/>
              <a:t>Haga clic para título separata de nivel 2</a:t>
            </a:r>
            <a:endParaRPr lang="en-US" dirty="0"/>
          </a:p>
        </p:txBody>
      </p:sp>
      <p:sp>
        <p:nvSpPr>
          <p:cNvPr id="12" name="Slide Number Placeholder 5">
            <a:extLst>
              <a:ext uri="{FF2B5EF4-FFF2-40B4-BE49-F238E27FC236}">
                <a16:creationId xmlns="" xmlns:a16="http://schemas.microsoft.com/office/drawing/2014/main" id="{010F3A02-B7CA-9E42-855B-3F51A0093AEE}"/>
              </a:ext>
            </a:extLst>
          </p:cNvPr>
          <p:cNvSpPr txBox="1">
            <a:spLocks/>
          </p:cNvSpPr>
          <p:nvPr userDrawn="1"/>
        </p:nvSpPr>
        <p:spPr>
          <a:xfrm>
            <a:off x="8604448" y="4876006"/>
            <a:ext cx="287140" cy="242765"/>
          </a:xfrm>
          <a:prstGeom prst="rect">
            <a:avLst/>
          </a:prstGeom>
        </p:spPr>
        <p:txBody>
          <a:bodyPr vert="horz" lIns="0" tIns="0" rIns="0" bIns="0" rtlCol="0" anchor="ctr"/>
          <a:lstStyle>
            <a:defPPr>
              <a:defRPr lang="es-ES"/>
            </a:defPPr>
            <a:lvl1pPr marL="0" algn="l" defTabSz="685800" rtl="0" eaLnBrk="1" latinLnBrk="0" hangingPunct="1">
              <a:defRPr sz="800" kern="1200">
                <a:solidFill>
                  <a:schemeClr val="bg1"/>
                </a:solidFill>
                <a:latin typeface="Soho Gothic Pro" panose="020B0503030504020204" pitchFamily="34" charset="77"/>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r"/>
            <a:fld id="{A5078871-D93F-4D40-B540-DC74CFDF655C}" type="slidenum">
              <a:rPr lang="es-ES" sz="800" smtClean="0">
                <a:solidFill>
                  <a:schemeClr val="bg1"/>
                </a:solidFill>
              </a:rPr>
              <a:pPr algn="r"/>
              <a:t>‹Nº›</a:t>
            </a:fld>
            <a:endParaRPr lang="es-ES" sz="800" dirty="0">
              <a:solidFill>
                <a:schemeClr val="bg1"/>
              </a:solidFill>
            </a:endParaRPr>
          </a:p>
        </p:txBody>
      </p:sp>
      <p:pic>
        <p:nvPicPr>
          <p:cNvPr id="14" name="Imagen 13"/>
          <p:cNvPicPr>
            <a:picLocks noChangeAspect="1"/>
          </p:cNvPicPr>
          <p:nvPr userDrawn="1"/>
        </p:nvPicPr>
        <p:blipFill>
          <a:blip r:embed="rId2">
            <a:lum bright="100000" contrast="-70000"/>
          </a:blip>
          <a:stretch>
            <a:fillRect/>
          </a:stretch>
        </p:blipFill>
        <p:spPr>
          <a:xfrm>
            <a:off x="6665441" y="4905400"/>
            <a:ext cx="858887" cy="186630"/>
          </a:xfrm>
          <a:prstGeom prst="rect">
            <a:avLst/>
          </a:prstGeom>
        </p:spPr>
      </p:pic>
      <p:sp>
        <p:nvSpPr>
          <p:cNvPr id="9" name="Freeform 5">
            <a:extLst>
              <a:ext uri="{FF2B5EF4-FFF2-40B4-BE49-F238E27FC236}">
                <a16:creationId xmlns="" xmlns:a16="http://schemas.microsoft.com/office/drawing/2014/main" id="{28F0CE16-977C-DF45-B8D7-297950F18BFA}"/>
              </a:ext>
            </a:extLst>
          </p:cNvPr>
          <p:cNvSpPr>
            <a:spLocks noEditPoints="1"/>
          </p:cNvSpPr>
          <p:nvPr userDrawn="1"/>
        </p:nvSpPr>
        <p:spPr bwMode="auto">
          <a:xfrm>
            <a:off x="252000" y="4879562"/>
            <a:ext cx="643638" cy="128556"/>
          </a:xfrm>
          <a:custGeom>
            <a:avLst/>
            <a:gdLst>
              <a:gd name="T0" fmla="*/ 1051 w 1701"/>
              <a:gd name="T1" fmla="*/ 298 h 337"/>
              <a:gd name="T2" fmla="*/ 967 w 1701"/>
              <a:gd name="T3" fmla="*/ 337 h 337"/>
              <a:gd name="T4" fmla="*/ 877 w 1701"/>
              <a:gd name="T5" fmla="*/ 262 h 337"/>
              <a:gd name="T6" fmla="*/ 906 w 1701"/>
              <a:gd name="T7" fmla="*/ 285 h 337"/>
              <a:gd name="T8" fmla="*/ 991 w 1701"/>
              <a:gd name="T9" fmla="*/ 309 h 337"/>
              <a:gd name="T10" fmla="*/ 1033 w 1701"/>
              <a:gd name="T11" fmla="*/ 263 h 337"/>
              <a:gd name="T12" fmla="*/ 926 w 1701"/>
              <a:gd name="T13" fmla="*/ 200 h 337"/>
              <a:gd name="T14" fmla="*/ 888 w 1701"/>
              <a:gd name="T15" fmla="*/ 112 h 337"/>
              <a:gd name="T16" fmla="*/ 967 w 1701"/>
              <a:gd name="T17" fmla="*/ 75 h 337"/>
              <a:gd name="T18" fmla="*/ 1056 w 1701"/>
              <a:gd name="T19" fmla="*/ 149 h 337"/>
              <a:gd name="T20" fmla="*/ 1013 w 1701"/>
              <a:gd name="T21" fmla="*/ 112 h 337"/>
              <a:gd name="T22" fmla="*/ 925 w 1701"/>
              <a:gd name="T23" fmla="*/ 108 h 337"/>
              <a:gd name="T24" fmla="*/ 913 w 1701"/>
              <a:gd name="T25" fmla="*/ 163 h 337"/>
              <a:gd name="T26" fmla="*/ 1046 w 1701"/>
              <a:gd name="T27" fmla="*/ 222 h 337"/>
              <a:gd name="T28" fmla="*/ 680 w 1701"/>
              <a:gd name="T29" fmla="*/ 86 h 337"/>
              <a:gd name="T30" fmla="*/ 656 w 1701"/>
              <a:gd name="T31" fmla="*/ 103 h 337"/>
              <a:gd name="T32" fmla="*/ 656 w 1701"/>
              <a:gd name="T33" fmla="*/ 103 h 337"/>
              <a:gd name="T34" fmla="*/ 632 w 1701"/>
              <a:gd name="T35" fmla="*/ 335 h 337"/>
              <a:gd name="T36" fmla="*/ 661 w 1701"/>
              <a:gd name="T37" fmla="*/ 137 h 337"/>
              <a:gd name="T38" fmla="*/ 722 w 1701"/>
              <a:gd name="T39" fmla="*/ 100 h 337"/>
              <a:gd name="T40" fmla="*/ 783 w 1701"/>
              <a:gd name="T41" fmla="*/ 140 h 337"/>
              <a:gd name="T42" fmla="*/ 810 w 1701"/>
              <a:gd name="T43" fmla="*/ 335 h 337"/>
              <a:gd name="T44" fmla="*/ 722 w 1701"/>
              <a:gd name="T45" fmla="*/ 75 h 337"/>
              <a:gd name="T46" fmla="*/ 1692 w 1701"/>
              <a:gd name="T47" fmla="*/ 298 h 337"/>
              <a:gd name="T48" fmla="*/ 1607 w 1701"/>
              <a:gd name="T49" fmla="*/ 256 h 337"/>
              <a:gd name="T50" fmla="*/ 1686 w 1701"/>
              <a:gd name="T51" fmla="*/ 101 h 337"/>
              <a:gd name="T52" fmla="*/ 1607 w 1701"/>
              <a:gd name="T53" fmla="*/ 78 h 337"/>
              <a:gd name="T54" fmla="*/ 1583 w 1701"/>
              <a:gd name="T55" fmla="*/ 257 h 337"/>
              <a:gd name="T56" fmla="*/ 248 w 1701"/>
              <a:gd name="T57" fmla="*/ 75 h 337"/>
              <a:gd name="T58" fmla="*/ 181 w 1701"/>
              <a:gd name="T59" fmla="*/ 98 h 337"/>
              <a:gd name="T60" fmla="*/ 92 w 1701"/>
              <a:gd name="T61" fmla="*/ 75 h 337"/>
              <a:gd name="T62" fmla="*/ 0 w 1701"/>
              <a:gd name="T63" fmla="*/ 164 h 337"/>
              <a:gd name="T64" fmla="*/ 25 w 1701"/>
              <a:gd name="T65" fmla="*/ 164 h 337"/>
              <a:gd name="T66" fmla="*/ 57 w 1701"/>
              <a:gd name="T67" fmla="*/ 106 h 337"/>
              <a:gd name="T68" fmla="*/ 124 w 1701"/>
              <a:gd name="T69" fmla="*/ 106 h 337"/>
              <a:gd name="T70" fmla="*/ 156 w 1701"/>
              <a:gd name="T71" fmla="*/ 164 h 337"/>
              <a:gd name="T72" fmla="*/ 182 w 1701"/>
              <a:gd name="T73" fmla="*/ 164 h 337"/>
              <a:gd name="T74" fmla="*/ 214 w 1701"/>
              <a:gd name="T75" fmla="*/ 106 h 337"/>
              <a:gd name="T76" fmla="*/ 281 w 1701"/>
              <a:gd name="T77" fmla="*/ 106 h 337"/>
              <a:gd name="T78" fmla="*/ 313 w 1701"/>
              <a:gd name="T79" fmla="*/ 164 h 337"/>
              <a:gd name="T80" fmla="*/ 338 w 1701"/>
              <a:gd name="T81" fmla="*/ 164 h 337"/>
              <a:gd name="T82" fmla="*/ 1522 w 1701"/>
              <a:gd name="T83" fmla="*/ 334 h 337"/>
              <a:gd name="T84" fmla="*/ 1522 w 1701"/>
              <a:gd name="T85" fmla="*/ 311 h 337"/>
              <a:gd name="T86" fmla="*/ 1381 w 1701"/>
              <a:gd name="T87" fmla="*/ 78 h 337"/>
              <a:gd name="T88" fmla="*/ 1381 w 1701"/>
              <a:gd name="T89" fmla="*/ 101 h 337"/>
              <a:gd name="T90" fmla="*/ 1381 w 1701"/>
              <a:gd name="T91" fmla="*/ 311 h 337"/>
              <a:gd name="T92" fmla="*/ 1381 w 1701"/>
              <a:gd name="T93" fmla="*/ 334 h 337"/>
              <a:gd name="T94" fmla="*/ 415 w 1701"/>
              <a:gd name="T95" fmla="*/ 78 h 337"/>
              <a:gd name="T96" fmla="*/ 415 w 1701"/>
              <a:gd name="T97" fmla="*/ 101 h 337"/>
              <a:gd name="T98" fmla="*/ 412 w 1701"/>
              <a:gd name="T99" fmla="*/ 311 h 337"/>
              <a:gd name="T100" fmla="*/ 556 w 1701"/>
              <a:gd name="T101" fmla="*/ 311 h 337"/>
              <a:gd name="T102" fmla="*/ 1297 w 1701"/>
              <a:gd name="T103" fmla="*/ 126 h 337"/>
              <a:gd name="T104" fmla="*/ 1288 w 1701"/>
              <a:gd name="T105" fmla="*/ 334 h 337"/>
              <a:gd name="T106" fmla="*/ 1280 w 1701"/>
              <a:gd name="T107" fmla="*/ 313 h 337"/>
              <a:gd name="T108" fmla="*/ 1148 w 1701"/>
              <a:gd name="T109" fmla="*/ 314 h 337"/>
              <a:gd name="T110" fmla="*/ 1130 w 1701"/>
              <a:gd name="T111" fmla="*/ 126 h 337"/>
              <a:gd name="T112" fmla="*/ 1250 w 1701"/>
              <a:gd name="T113" fmla="*/ 81 h 337"/>
              <a:gd name="T114" fmla="*/ 1278 w 1701"/>
              <a:gd name="T115" fmla="*/ 162 h 337"/>
              <a:gd name="T116" fmla="*/ 1166 w 1701"/>
              <a:gd name="T117" fmla="*/ 116 h 337"/>
              <a:gd name="T118" fmla="*/ 1152 w 1701"/>
              <a:gd name="T119" fmla="*/ 271 h 337"/>
              <a:gd name="T120" fmla="*/ 1214 w 1701"/>
              <a:gd name="T121" fmla="*/ 312 h 337"/>
              <a:gd name="T122" fmla="*/ 1275 w 1701"/>
              <a:gd name="T123" fmla="*/ 271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01" h="337">
                <a:moveTo>
                  <a:pt x="1046" y="222"/>
                </a:moveTo>
                <a:cubicBezTo>
                  <a:pt x="1054" y="233"/>
                  <a:pt x="1058" y="247"/>
                  <a:pt x="1058" y="263"/>
                </a:cubicBezTo>
                <a:cubicBezTo>
                  <a:pt x="1058" y="276"/>
                  <a:pt x="1056" y="288"/>
                  <a:pt x="1051" y="298"/>
                </a:cubicBezTo>
                <a:cubicBezTo>
                  <a:pt x="1046" y="307"/>
                  <a:pt x="1039" y="315"/>
                  <a:pt x="1031" y="321"/>
                </a:cubicBezTo>
                <a:cubicBezTo>
                  <a:pt x="1022" y="327"/>
                  <a:pt x="1013" y="331"/>
                  <a:pt x="1001" y="333"/>
                </a:cubicBezTo>
                <a:cubicBezTo>
                  <a:pt x="991" y="335"/>
                  <a:pt x="979" y="337"/>
                  <a:pt x="967" y="337"/>
                </a:cubicBezTo>
                <a:cubicBezTo>
                  <a:pt x="940" y="337"/>
                  <a:pt x="919" y="331"/>
                  <a:pt x="902" y="319"/>
                </a:cubicBezTo>
                <a:cubicBezTo>
                  <a:pt x="886" y="306"/>
                  <a:pt x="877" y="288"/>
                  <a:pt x="876" y="263"/>
                </a:cubicBezTo>
                <a:cubicBezTo>
                  <a:pt x="876" y="263"/>
                  <a:pt x="877" y="262"/>
                  <a:pt x="877" y="262"/>
                </a:cubicBezTo>
                <a:cubicBezTo>
                  <a:pt x="901" y="262"/>
                  <a:pt x="901" y="262"/>
                  <a:pt x="901" y="262"/>
                </a:cubicBezTo>
                <a:cubicBezTo>
                  <a:pt x="901" y="262"/>
                  <a:pt x="902" y="263"/>
                  <a:pt x="902" y="263"/>
                </a:cubicBezTo>
                <a:cubicBezTo>
                  <a:pt x="902" y="272"/>
                  <a:pt x="903" y="280"/>
                  <a:pt x="906" y="285"/>
                </a:cubicBezTo>
                <a:cubicBezTo>
                  <a:pt x="910" y="291"/>
                  <a:pt x="914" y="296"/>
                  <a:pt x="920" y="300"/>
                </a:cubicBezTo>
                <a:cubicBezTo>
                  <a:pt x="926" y="303"/>
                  <a:pt x="932" y="306"/>
                  <a:pt x="940" y="308"/>
                </a:cubicBezTo>
                <a:cubicBezTo>
                  <a:pt x="954" y="311"/>
                  <a:pt x="970" y="311"/>
                  <a:pt x="991" y="309"/>
                </a:cubicBezTo>
                <a:cubicBezTo>
                  <a:pt x="998" y="308"/>
                  <a:pt x="1005" y="306"/>
                  <a:pt x="1012" y="303"/>
                </a:cubicBezTo>
                <a:cubicBezTo>
                  <a:pt x="1018" y="299"/>
                  <a:pt x="1023" y="295"/>
                  <a:pt x="1027" y="288"/>
                </a:cubicBezTo>
                <a:cubicBezTo>
                  <a:pt x="1031" y="282"/>
                  <a:pt x="1033" y="274"/>
                  <a:pt x="1033" y="263"/>
                </a:cubicBezTo>
                <a:cubicBezTo>
                  <a:pt x="1033" y="254"/>
                  <a:pt x="1031" y="246"/>
                  <a:pt x="1026" y="238"/>
                </a:cubicBezTo>
                <a:cubicBezTo>
                  <a:pt x="1021" y="231"/>
                  <a:pt x="1013" y="226"/>
                  <a:pt x="1003" y="223"/>
                </a:cubicBezTo>
                <a:cubicBezTo>
                  <a:pt x="926" y="200"/>
                  <a:pt x="926" y="200"/>
                  <a:pt x="926" y="200"/>
                </a:cubicBezTo>
                <a:cubicBezTo>
                  <a:pt x="911" y="196"/>
                  <a:pt x="901" y="190"/>
                  <a:pt x="893" y="180"/>
                </a:cubicBezTo>
                <a:cubicBezTo>
                  <a:pt x="885" y="170"/>
                  <a:pt x="881" y="158"/>
                  <a:pt x="881" y="144"/>
                </a:cubicBezTo>
                <a:cubicBezTo>
                  <a:pt x="881" y="131"/>
                  <a:pt x="884" y="121"/>
                  <a:pt x="888" y="112"/>
                </a:cubicBezTo>
                <a:cubicBezTo>
                  <a:pt x="893" y="103"/>
                  <a:pt x="899" y="96"/>
                  <a:pt x="907" y="90"/>
                </a:cubicBezTo>
                <a:cubicBezTo>
                  <a:pt x="915" y="85"/>
                  <a:pt x="924" y="81"/>
                  <a:pt x="934" y="78"/>
                </a:cubicBezTo>
                <a:cubicBezTo>
                  <a:pt x="945" y="76"/>
                  <a:pt x="955" y="75"/>
                  <a:pt x="967" y="75"/>
                </a:cubicBezTo>
                <a:cubicBezTo>
                  <a:pt x="993" y="75"/>
                  <a:pt x="1014" y="81"/>
                  <a:pt x="1030" y="93"/>
                </a:cubicBezTo>
                <a:cubicBezTo>
                  <a:pt x="1047" y="105"/>
                  <a:pt x="1055" y="124"/>
                  <a:pt x="1056" y="148"/>
                </a:cubicBezTo>
                <a:cubicBezTo>
                  <a:pt x="1056" y="148"/>
                  <a:pt x="1056" y="149"/>
                  <a:pt x="1056" y="149"/>
                </a:cubicBezTo>
                <a:cubicBezTo>
                  <a:pt x="1032" y="149"/>
                  <a:pt x="1032" y="149"/>
                  <a:pt x="1032" y="149"/>
                </a:cubicBezTo>
                <a:cubicBezTo>
                  <a:pt x="1032" y="149"/>
                  <a:pt x="1032" y="148"/>
                  <a:pt x="1032" y="148"/>
                </a:cubicBezTo>
                <a:cubicBezTo>
                  <a:pt x="1031" y="131"/>
                  <a:pt x="1025" y="119"/>
                  <a:pt x="1013" y="112"/>
                </a:cubicBezTo>
                <a:cubicBezTo>
                  <a:pt x="1002" y="104"/>
                  <a:pt x="986" y="100"/>
                  <a:pt x="966" y="100"/>
                </a:cubicBezTo>
                <a:cubicBezTo>
                  <a:pt x="958" y="100"/>
                  <a:pt x="951" y="100"/>
                  <a:pt x="944" y="102"/>
                </a:cubicBezTo>
                <a:cubicBezTo>
                  <a:pt x="937" y="103"/>
                  <a:pt x="931" y="105"/>
                  <a:pt x="925" y="108"/>
                </a:cubicBezTo>
                <a:cubicBezTo>
                  <a:pt x="919" y="111"/>
                  <a:pt x="915" y="115"/>
                  <a:pt x="911" y="121"/>
                </a:cubicBezTo>
                <a:cubicBezTo>
                  <a:pt x="908" y="127"/>
                  <a:pt x="906" y="134"/>
                  <a:pt x="906" y="144"/>
                </a:cubicBezTo>
                <a:cubicBezTo>
                  <a:pt x="906" y="151"/>
                  <a:pt x="908" y="157"/>
                  <a:pt x="913" y="163"/>
                </a:cubicBezTo>
                <a:cubicBezTo>
                  <a:pt x="917" y="170"/>
                  <a:pt x="924" y="174"/>
                  <a:pt x="934" y="177"/>
                </a:cubicBezTo>
                <a:cubicBezTo>
                  <a:pt x="1011" y="199"/>
                  <a:pt x="1011" y="199"/>
                  <a:pt x="1011" y="199"/>
                </a:cubicBezTo>
                <a:cubicBezTo>
                  <a:pt x="1026" y="204"/>
                  <a:pt x="1038" y="211"/>
                  <a:pt x="1046" y="222"/>
                </a:cubicBezTo>
                <a:close/>
                <a:moveTo>
                  <a:pt x="722" y="75"/>
                </a:moveTo>
                <a:cubicBezTo>
                  <a:pt x="715" y="75"/>
                  <a:pt x="708" y="76"/>
                  <a:pt x="701" y="78"/>
                </a:cubicBezTo>
                <a:cubicBezTo>
                  <a:pt x="694" y="79"/>
                  <a:pt x="687" y="82"/>
                  <a:pt x="680" y="86"/>
                </a:cubicBezTo>
                <a:cubicBezTo>
                  <a:pt x="673" y="89"/>
                  <a:pt x="667" y="93"/>
                  <a:pt x="662" y="98"/>
                </a:cubicBezTo>
                <a:cubicBezTo>
                  <a:pt x="660" y="100"/>
                  <a:pt x="658" y="101"/>
                  <a:pt x="656" y="103"/>
                </a:cubicBezTo>
                <a:cubicBezTo>
                  <a:pt x="656" y="103"/>
                  <a:pt x="656" y="103"/>
                  <a:pt x="656" y="103"/>
                </a:cubicBezTo>
                <a:cubicBezTo>
                  <a:pt x="656" y="103"/>
                  <a:pt x="656" y="103"/>
                  <a:pt x="656" y="103"/>
                </a:cubicBezTo>
                <a:cubicBezTo>
                  <a:pt x="656" y="103"/>
                  <a:pt x="656" y="103"/>
                  <a:pt x="656" y="103"/>
                </a:cubicBezTo>
                <a:cubicBezTo>
                  <a:pt x="656" y="103"/>
                  <a:pt x="656" y="103"/>
                  <a:pt x="656" y="103"/>
                </a:cubicBezTo>
                <a:cubicBezTo>
                  <a:pt x="643" y="78"/>
                  <a:pt x="643" y="78"/>
                  <a:pt x="643" y="78"/>
                </a:cubicBezTo>
                <a:cubicBezTo>
                  <a:pt x="632" y="78"/>
                  <a:pt x="632" y="78"/>
                  <a:pt x="632" y="78"/>
                </a:cubicBezTo>
                <a:cubicBezTo>
                  <a:pt x="632" y="335"/>
                  <a:pt x="632" y="335"/>
                  <a:pt x="632" y="335"/>
                </a:cubicBezTo>
                <a:cubicBezTo>
                  <a:pt x="656" y="335"/>
                  <a:pt x="656" y="335"/>
                  <a:pt x="656" y="335"/>
                </a:cubicBezTo>
                <a:cubicBezTo>
                  <a:pt x="656" y="162"/>
                  <a:pt x="656" y="162"/>
                  <a:pt x="656" y="162"/>
                </a:cubicBezTo>
                <a:cubicBezTo>
                  <a:pt x="656" y="152"/>
                  <a:pt x="658" y="144"/>
                  <a:pt x="661" y="137"/>
                </a:cubicBezTo>
                <a:cubicBezTo>
                  <a:pt x="664" y="129"/>
                  <a:pt x="669" y="122"/>
                  <a:pt x="674" y="117"/>
                </a:cubicBezTo>
                <a:cubicBezTo>
                  <a:pt x="680" y="112"/>
                  <a:pt x="687" y="108"/>
                  <a:pt x="695" y="105"/>
                </a:cubicBezTo>
                <a:cubicBezTo>
                  <a:pt x="703" y="102"/>
                  <a:pt x="712" y="100"/>
                  <a:pt x="722" y="100"/>
                </a:cubicBezTo>
                <a:cubicBezTo>
                  <a:pt x="735" y="100"/>
                  <a:pt x="745" y="102"/>
                  <a:pt x="754" y="106"/>
                </a:cubicBezTo>
                <a:cubicBezTo>
                  <a:pt x="762" y="110"/>
                  <a:pt x="769" y="115"/>
                  <a:pt x="773" y="120"/>
                </a:cubicBezTo>
                <a:cubicBezTo>
                  <a:pt x="778" y="126"/>
                  <a:pt x="781" y="133"/>
                  <a:pt x="783" y="140"/>
                </a:cubicBezTo>
                <a:cubicBezTo>
                  <a:pt x="785" y="149"/>
                  <a:pt x="786" y="156"/>
                  <a:pt x="786" y="163"/>
                </a:cubicBezTo>
                <a:cubicBezTo>
                  <a:pt x="786" y="335"/>
                  <a:pt x="786" y="335"/>
                  <a:pt x="786" y="335"/>
                </a:cubicBezTo>
                <a:cubicBezTo>
                  <a:pt x="810" y="335"/>
                  <a:pt x="810" y="335"/>
                  <a:pt x="810" y="335"/>
                </a:cubicBezTo>
                <a:cubicBezTo>
                  <a:pt x="810" y="163"/>
                  <a:pt x="810" y="163"/>
                  <a:pt x="810" y="163"/>
                </a:cubicBezTo>
                <a:cubicBezTo>
                  <a:pt x="810" y="135"/>
                  <a:pt x="802" y="113"/>
                  <a:pt x="787" y="98"/>
                </a:cubicBezTo>
                <a:cubicBezTo>
                  <a:pt x="771" y="83"/>
                  <a:pt x="749" y="75"/>
                  <a:pt x="722" y="75"/>
                </a:cubicBezTo>
                <a:close/>
                <a:moveTo>
                  <a:pt x="1650" y="337"/>
                </a:moveTo>
                <a:cubicBezTo>
                  <a:pt x="1672" y="337"/>
                  <a:pt x="1689" y="331"/>
                  <a:pt x="1701" y="321"/>
                </a:cubicBezTo>
                <a:cubicBezTo>
                  <a:pt x="1692" y="298"/>
                  <a:pt x="1692" y="298"/>
                  <a:pt x="1692" y="298"/>
                </a:cubicBezTo>
                <a:cubicBezTo>
                  <a:pt x="1683" y="306"/>
                  <a:pt x="1670" y="313"/>
                  <a:pt x="1650" y="313"/>
                </a:cubicBezTo>
                <a:cubicBezTo>
                  <a:pt x="1636" y="313"/>
                  <a:pt x="1625" y="308"/>
                  <a:pt x="1618" y="300"/>
                </a:cubicBezTo>
                <a:cubicBezTo>
                  <a:pt x="1611" y="291"/>
                  <a:pt x="1607" y="277"/>
                  <a:pt x="1607" y="256"/>
                </a:cubicBezTo>
                <a:cubicBezTo>
                  <a:pt x="1607" y="101"/>
                  <a:pt x="1607" y="101"/>
                  <a:pt x="1607" y="101"/>
                </a:cubicBezTo>
                <a:cubicBezTo>
                  <a:pt x="1685" y="101"/>
                  <a:pt x="1685" y="101"/>
                  <a:pt x="1685" y="101"/>
                </a:cubicBezTo>
                <a:cubicBezTo>
                  <a:pt x="1686" y="101"/>
                  <a:pt x="1686" y="101"/>
                  <a:pt x="1686" y="101"/>
                </a:cubicBezTo>
                <a:cubicBezTo>
                  <a:pt x="1686" y="78"/>
                  <a:pt x="1686" y="78"/>
                  <a:pt x="1686" y="78"/>
                </a:cubicBezTo>
                <a:cubicBezTo>
                  <a:pt x="1686" y="78"/>
                  <a:pt x="1686" y="78"/>
                  <a:pt x="1685" y="78"/>
                </a:cubicBezTo>
                <a:cubicBezTo>
                  <a:pt x="1607" y="78"/>
                  <a:pt x="1607" y="78"/>
                  <a:pt x="1607" y="78"/>
                </a:cubicBezTo>
                <a:cubicBezTo>
                  <a:pt x="1607" y="0"/>
                  <a:pt x="1607" y="0"/>
                  <a:pt x="1607" y="0"/>
                </a:cubicBezTo>
                <a:cubicBezTo>
                  <a:pt x="1583" y="0"/>
                  <a:pt x="1583" y="0"/>
                  <a:pt x="1583" y="0"/>
                </a:cubicBezTo>
                <a:cubicBezTo>
                  <a:pt x="1583" y="257"/>
                  <a:pt x="1583" y="257"/>
                  <a:pt x="1583" y="257"/>
                </a:cubicBezTo>
                <a:cubicBezTo>
                  <a:pt x="1583" y="284"/>
                  <a:pt x="1589" y="304"/>
                  <a:pt x="1600" y="317"/>
                </a:cubicBezTo>
                <a:cubicBezTo>
                  <a:pt x="1612" y="330"/>
                  <a:pt x="1629" y="337"/>
                  <a:pt x="1650" y="337"/>
                </a:cubicBezTo>
                <a:close/>
                <a:moveTo>
                  <a:pt x="248" y="75"/>
                </a:moveTo>
                <a:cubicBezTo>
                  <a:pt x="248" y="75"/>
                  <a:pt x="248" y="75"/>
                  <a:pt x="248" y="75"/>
                </a:cubicBezTo>
                <a:cubicBezTo>
                  <a:pt x="247" y="75"/>
                  <a:pt x="247" y="75"/>
                  <a:pt x="247" y="75"/>
                </a:cubicBezTo>
                <a:cubicBezTo>
                  <a:pt x="219" y="75"/>
                  <a:pt x="197" y="83"/>
                  <a:pt x="181" y="98"/>
                </a:cubicBezTo>
                <a:cubicBezTo>
                  <a:pt x="176" y="103"/>
                  <a:pt x="172" y="108"/>
                  <a:pt x="169" y="114"/>
                </a:cubicBezTo>
                <a:cubicBezTo>
                  <a:pt x="166" y="108"/>
                  <a:pt x="162" y="103"/>
                  <a:pt x="157" y="98"/>
                </a:cubicBezTo>
                <a:cubicBezTo>
                  <a:pt x="141" y="83"/>
                  <a:pt x="120" y="75"/>
                  <a:pt x="92" y="75"/>
                </a:cubicBezTo>
                <a:cubicBezTo>
                  <a:pt x="90" y="75"/>
                  <a:pt x="90" y="75"/>
                  <a:pt x="90" y="75"/>
                </a:cubicBezTo>
                <a:cubicBezTo>
                  <a:pt x="62" y="75"/>
                  <a:pt x="40" y="83"/>
                  <a:pt x="24" y="98"/>
                </a:cubicBezTo>
                <a:cubicBezTo>
                  <a:pt x="8" y="114"/>
                  <a:pt x="0" y="136"/>
                  <a:pt x="0" y="164"/>
                </a:cubicBezTo>
                <a:cubicBezTo>
                  <a:pt x="0" y="335"/>
                  <a:pt x="0" y="335"/>
                  <a:pt x="0" y="335"/>
                </a:cubicBezTo>
                <a:cubicBezTo>
                  <a:pt x="25" y="335"/>
                  <a:pt x="25" y="335"/>
                  <a:pt x="25" y="335"/>
                </a:cubicBezTo>
                <a:cubicBezTo>
                  <a:pt x="25" y="164"/>
                  <a:pt x="25" y="164"/>
                  <a:pt x="25" y="164"/>
                </a:cubicBezTo>
                <a:cubicBezTo>
                  <a:pt x="25" y="156"/>
                  <a:pt x="26" y="149"/>
                  <a:pt x="27" y="141"/>
                </a:cubicBezTo>
                <a:cubicBezTo>
                  <a:pt x="29" y="134"/>
                  <a:pt x="33" y="127"/>
                  <a:pt x="37" y="121"/>
                </a:cubicBezTo>
                <a:cubicBezTo>
                  <a:pt x="42" y="115"/>
                  <a:pt x="49" y="110"/>
                  <a:pt x="57" y="106"/>
                </a:cubicBezTo>
                <a:cubicBezTo>
                  <a:pt x="65" y="102"/>
                  <a:pt x="76" y="100"/>
                  <a:pt x="89" y="100"/>
                </a:cubicBezTo>
                <a:cubicBezTo>
                  <a:pt x="89" y="100"/>
                  <a:pt x="90" y="100"/>
                  <a:pt x="91" y="100"/>
                </a:cubicBezTo>
                <a:cubicBezTo>
                  <a:pt x="104" y="100"/>
                  <a:pt x="115" y="102"/>
                  <a:pt x="124" y="106"/>
                </a:cubicBezTo>
                <a:cubicBezTo>
                  <a:pt x="132" y="110"/>
                  <a:pt x="139" y="115"/>
                  <a:pt x="143" y="121"/>
                </a:cubicBezTo>
                <a:cubicBezTo>
                  <a:pt x="148" y="127"/>
                  <a:pt x="151" y="133"/>
                  <a:pt x="153" y="141"/>
                </a:cubicBezTo>
                <a:cubicBezTo>
                  <a:pt x="155" y="149"/>
                  <a:pt x="156" y="157"/>
                  <a:pt x="156" y="164"/>
                </a:cubicBezTo>
                <a:cubicBezTo>
                  <a:pt x="156" y="335"/>
                  <a:pt x="156" y="335"/>
                  <a:pt x="156" y="335"/>
                </a:cubicBezTo>
                <a:cubicBezTo>
                  <a:pt x="182" y="335"/>
                  <a:pt x="182" y="335"/>
                  <a:pt x="182" y="335"/>
                </a:cubicBezTo>
                <a:cubicBezTo>
                  <a:pt x="182" y="164"/>
                  <a:pt x="182" y="164"/>
                  <a:pt x="182" y="164"/>
                </a:cubicBezTo>
                <a:cubicBezTo>
                  <a:pt x="182" y="157"/>
                  <a:pt x="183" y="149"/>
                  <a:pt x="185" y="141"/>
                </a:cubicBezTo>
                <a:cubicBezTo>
                  <a:pt x="186" y="134"/>
                  <a:pt x="190" y="127"/>
                  <a:pt x="194" y="121"/>
                </a:cubicBezTo>
                <a:cubicBezTo>
                  <a:pt x="199" y="115"/>
                  <a:pt x="206" y="110"/>
                  <a:pt x="214" y="106"/>
                </a:cubicBezTo>
                <a:cubicBezTo>
                  <a:pt x="222" y="102"/>
                  <a:pt x="233" y="100"/>
                  <a:pt x="246" y="100"/>
                </a:cubicBezTo>
                <a:cubicBezTo>
                  <a:pt x="247" y="100"/>
                  <a:pt x="247" y="100"/>
                  <a:pt x="248" y="100"/>
                </a:cubicBezTo>
                <a:cubicBezTo>
                  <a:pt x="262" y="100"/>
                  <a:pt x="273" y="102"/>
                  <a:pt x="281" y="106"/>
                </a:cubicBezTo>
                <a:cubicBezTo>
                  <a:pt x="289" y="110"/>
                  <a:pt x="296" y="115"/>
                  <a:pt x="301" y="121"/>
                </a:cubicBezTo>
                <a:cubicBezTo>
                  <a:pt x="305" y="127"/>
                  <a:pt x="309" y="134"/>
                  <a:pt x="311" y="141"/>
                </a:cubicBezTo>
                <a:cubicBezTo>
                  <a:pt x="312" y="149"/>
                  <a:pt x="313" y="157"/>
                  <a:pt x="313" y="164"/>
                </a:cubicBezTo>
                <a:cubicBezTo>
                  <a:pt x="313" y="335"/>
                  <a:pt x="313" y="335"/>
                  <a:pt x="313" y="335"/>
                </a:cubicBezTo>
                <a:cubicBezTo>
                  <a:pt x="338" y="335"/>
                  <a:pt x="338" y="335"/>
                  <a:pt x="338" y="335"/>
                </a:cubicBezTo>
                <a:cubicBezTo>
                  <a:pt x="338" y="164"/>
                  <a:pt x="338" y="164"/>
                  <a:pt x="338" y="164"/>
                </a:cubicBezTo>
                <a:cubicBezTo>
                  <a:pt x="338" y="136"/>
                  <a:pt x="330" y="114"/>
                  <a:pt x="314" y="98"/>
                </a:cubicBezTo>
                <a:cubicBezTo>
                  <a:pt x="298" y="83"/>
                  <a:pt x="276" y="75"/>
                  <a:pt x="248" y="75"/>
                </a:cubicBezTo>
                <a:close/>
                <a:moveTo>
                  <a:pt x="1522" y="334"/>
                </a:moveTo>
                <a:cubicBezTo>
                  <a:pt x="1523" y="334"/>
                  <a:pt x="1523" y="334"/>
                  <a:pt x="1524" y="334"/>
                </a:cubicBezTo>
                <a:cubicBezTo>
                  <a:pt x="1524" y="311"/>
                  <a:pt x="1524" y="311"/>
                  <a:pt x="1524" y="311"/>
                </a:cubicBezTo>
                <a:cubicBezTo>
                  <a:pt x="1523" y="311"/>
                  <a:pt x="1523" y="311"/>
                  <a:pt x="1522" y="311"/>
                </a:cubicBezTo>
                <a:cubicBezTo>
                  <a:pt x="1472" y="311"/>
                  <a:pt x="1472" y="311"/>
                  <a:pt x="1472" y="311"/>
                </a:cubicBezTo>
                <a:cubicBezTo>
                  <a:pt x="1472" y="78"/>
                  <a:pt x="1472" y="78"/>
                  <a:pt x="1472" y="78"/>
                </a:cubicBezTo>
                <a:cubicBezTo>
                  <a:pt x="1381" y="78"/>
                  <a:pt x="1381" y="78"/>
                  <a:pt x="1381" y="78"/>
                </a:cubicBezTo>
                <a:cubicBezTo>
                  <a:pt x="1380" y="78"/>
                  <a:pt x="1380" y="78"/>
                  <a:pt x="1380" y="78"/>
                </a:cubicBezTo>
                <a:cubicBezTo>
                  <a:pt x="1380" y="101"/>
                  <a:pt x="1380" y="101"/>
                  <a:pt x="1380" y="101"/>
                </a:cubicBezTo>
                <a:cubicBezTo>
                  <a:pt x="1380" y="101"/>
                  <a:pt x="1380" y="101"/>
                  <a:pt x="1381" y="101"/>
                </a:cubicBezTo>
                <a:cubicBezTo>
                  <a:pt x="1447" y="101"/>
                  <a:pt x="1447" y="101"/>
                  <a:pt x="1447" y="101"/>
                </a:cubicBezTo>
                <a:cubicBezTo>
                  <a:pt x="1447" y="311"/>
                  <a:pt x="1447" y="311"/>
                  <a:pt x="1447" y="311"/>
                </a:cubicBezTo>
                <a:cubicBezTo>
                  <a:pt x="1381" y="311"/>
                  <a:pt x="1381" y="311"/>
                  <a:pt x="1381" y="311"/>
                </a:cubicBezTo>
                <a:cubicBezTo>
                  <a:pt x="1380" y="311"/>
                  <a:pt x="1380" y="311"/>
                  <a:pt x="1380" y="311"/>
                </a:cubicBezTo>
                <a:cubicBezTo>
                  <a:pt x="1380" y="334"/>
                  <a:pt x="1380" y="334"/>
                  <a:pt x="1380" y="334"/>
                </a:cubicBezTo>
                <a:cubicBezTo>
                  <a:pt x="1380" y="334"/>
                  <a:pt x="1380" y="334"/>
                  <a:pt x="1381" y="334"/>
                </a:cubicBezTo>
                <a:lnTo>
                  <a:pt x="1522" y="334"/>
                </a:lnTo>
                <a:close/>
                <a:moveTo>
                  <a:pt x="507" y="78"/>
                </a:moveTo>
                <a:cubicBezTo>
                  <a:pt x="415" y="78"/>
                  <a:pt x="415" y="78"/>
                  <a:pt x="415" y="78"/>
                </a:cubicBezTo>
                <a:cubicBezTo>
                  <a:pt x="414" y="78"/>
                  <a:pt x="413" y="78"/>
                  <a:pt x="412" y="79"/>
                </a:cubicBezTo>
                <a:cubicBezTo>
                  <a:pt x="412" y="101"/>
                  <a:pt x="412" y="101"/>
                  <a:pt x="412" y="101"/>
                </a:cubicBezTo>
                <a:cubicBezTo>
                  <a:pt x="413" y="101"/>
                  <a:pt x="414" y="101"/>
                  <a:pt x="415" y="101"/>
                </a:cubicBezTo>
                <a:cubicBezTo>
                  <a:pt x="482" y="101"/>
                  <a:pt x="482" y="101"/>
                  <a:pt x="482" y="101"/>
                </a:cubicBezTo>
                <a:cubicBezTo>
                  <a:pt x="482" y="311"/>
                  <a:pt x="482" y="311"/>
                  <a:pt x="482" y="311"/>
                </a:cubicBezTo>
                <a:cubicBezTo>
                  <a:pt x="412" y="311"/>
                  <a:pt x="412" y="311"/>
                  <a:pt x="412" y="311"/>
                </a:cubicBezTo>
                <a:cubicBezTo>
                  <a:pt x="412" y="334"/>
                  <a:pt x="412" y="334"/>
                  <a:pt x="412" y="334"/>
                </a:cubicBezTo>
                <a:cubicBezTo>
                  <a:pt x="413" y="334"/>
                  <a:pt x="556" y="334"/>
                  <a:pt x="556" y="334"/>
                </a:cubicBezTo>
                <a:cubicBezTo>
                  <a:pt x="556" y="311"/>
                  <a:pt x="556" y="311"/>
                  <a:pt x="556" y="311"/>
                </a:cubicBezTo>
                <a:cubicBezTo>
                  <a:pt x="507" y="311"/>
                  <a:pt x="507" y="311"/>
                  <a:pt x="507" y="311"/>
                </a:cubicBezTo>
                <a:lnTo>
                  <a:pt x="507" y="78"/>
                </a:lnTo>
                <a:close/>
                <a:moveTo>
                  <a:pt x="1297" y="126"/>
                </a:moveTo>
                <a:cubicBezTo>
                  <a:pt x="1301" y="137"/>
                  <a:pt x="1303" y="149"/>
                  <a:pt x="1303" y="162"/>
                </a:cubicBezTo>
                <a:cubicBezTo>
                  <a:pt x="1303" y="334"/>
                  <a:pt x="1303" y="334"/>
                  <a:pt x="1303" y="334"/>
                </a:cubicBezTo>
                <a:cubicBezTo>
                  <a:pt x="1288" y="334"/>
                  <a:pt x="1288" y="334"/>
                  <a:pt x="1288" y="334"/>
                </a:cubicBezTo>
                <a:cubicBezTo>
                  <a:pt x="1280" y="314"/>
                  <a:pt x="1280" y="314"/>
                  <a:pt x="1280" y="314"/>
                </a:cubicBezTo>
                <a:cubicBezTo>
                  <a:pt x="1280" y="315"/>
                  <a:pt x="1280" y="315"/>
                  <a:pt x="1280" y="315"/>
                </a:cubicBezTo>
                <a:cubicBezTo>
                  <a:pt x="1280" y="313"/>
                  <a:pt x="1280" y="313"/>
                  <a:pt x="1280" y="313"/>
                </a:cubicBezTo>
                <a:cubicBezTo>
                  <a:pt x="1280" y="314"/>
                  <a:pt x="1279" y="314"/>
                  <a:pt x="1279" y="314"/>
                </a:cubicBezTo>
                <a:cubicBezTo>
                  <a:pt x="1263" y="329"/>
                  <a:pt x="1241" y="337"/>
                  <a:pt x="1214" y="337"/>
                </a:cubicBezTo>
                <a:cubicBezTo>
                  <a:pt x="1186" y="337"/>
                  <a:pt x="1164" y="329"/>
                  <a:pt x="1148" y="314"/>
                </a:cubicBezTo>
                <a:cubicBezTo>
                  <a:pt x="1132" y="299"/>
                  <a:pt x="1124" y="277"/>
                  <a:pt x="1124" y="249"/>
                </a:cubicBezTo>
                <a:cubicBezTo>
                  <a:pt x="1124" y="162"/>
                  <a:pt x="1124" y="162"/>
                  <a:pt x="1124" y="162"/>
                </a:cubicBezTo>
                <a:cubicBezTo>
                  <a:pt x="1124" y="149"/>
                  <a:pt x="1126" y="137"/>
                  <a:pt x="1130" y="126"/>
                </a:cubicBezTo>
                <a:cubicBezTo>
                  <a:pt x="1135" y="116"/>
                  <a:pt x="1141" y="106"/>
                  <a:pt x="1148" y="99"/>
                </a:cubicBezTo>
                <a:cubicBezTo>
                  <a:pt x="1156" y="91"/>
                  <a:pt x="1165" y="85"/>
                  <a:pt x="1177" y="81"/>
                </a:cubicBezTo>
                <a:cubicBezTo>
                  <a:pt x="1199" y="73"/>
                  <a:pt x="1228" y="73"/>
                  <a:pt x="1250" y="81"/>
                </a:cubicBezTo>
                <a:cubicBezTo>
                  <a:pt x="1262" y="85"/>
                  <a:pt x="1271" y="91"/>
                  <a:pt x="1279" y="99"/>
                </a:cubicBezTo>
                <a:cubicBezTo>
                  <a:pt x="1286" y="106"/>
                  <a:pt x="1293" y="116"/>
                  <a:pt x="1297" y="126"/>
                </a:cubicBezTo>
                <a:close/>
                <a:moveTo>
                  <a:pt x="1278" y="162"/>
                </a:moveTo>
                <a:cubicBezTo>
                  <a:pt x="1278" y="143"/>
                  <a:pt x="1272" y="127"/>
                  <a:pt x="1261" y="116"/>
                </a:cubicBezTo>
                <a:cubicBezTo>
                  <a:pt x="1250" y="105"/>
                  <a:pt x="1234" y="100"/>
                  <a:pt x="1214" y="100"/>
                </a:cubicBezTo>
                <a:cubicBezTo>
                  <a:pt x="1193" y="100"/>
                  <a:pt x="1177" y="105"/>
                  <a:pt x="1166" y="116"/>
                </a:cubicBezTo>
                <a:cubicBezTo>
                  <a:pt x="1155" y="127"/>
                  <a:pt x="1149" y="142"/>
                  <a:pt x="1149" y="162"/>
                </a:cubicBezTo>
                <a:cubicBezTo>
                  <a:pt x="1149" y="249"/>
                  <a:pt x="1149" y="249"/>
                  <a:pt x="1149" y="249"/>
                </a:cubicBezTo>
                <a:cubicBezTo>
                  <a:pt x="1149" y="256"/>
                  <a:pt x="1150" y="263"/>
                  <a:pt x="1152" y="271"/>
                </a:cubicBezTo>
                <a:cubicBezTo>
                  <a:pt x="1154" y="278"/>
                  <a:pt x="1157" y="285"/>
                  <a:pt x="1162" y="291"/>
                </a:cubicBezTo>
                <a:cubicBezTo>
                  <a:pt x="1166" y="297"/>
                  <a:pt x="1173" y="302"/>
                  <a:pt x="1181" y="306"/>
                </a:cubicBezTo>
                <a:cubicBezTo>
                  <a:pt x="1189" y="310"/>
                  <a:pt x="1200" y="312"/>
                  <a:pt x="1214" y="312"/>
                </a:cubicBezTo>
                <a:cubicBezTo>
                  <a:pt x="1227" y="312"/>
                  <a:pt x="1238" y="310"/>
                  <a:pt x="1246" y="306"/>
                </a:cubicBezTo>
                <a:cubicBezTo>
                  <a:pt x="1255" y="302"/>
                  <a:pt x="1261" y="297"/>
                  <a:pt x="1266" y="291"/>
                </a:cubicBezTo>
                <a:cubicBezTo>
                  <a:pt x="1270" y="285"/>
                  <a:pt x="1273" y="278"/>
                  <a:pt x="1275" y="271"/>
                </a:cubicBezTo>
                <a:cubicBezTo>
                  <a:pt x="1277" y="263"/>
                  <a:pt x="1278" y="256"/>
                  <a:pt x="1278" y="249"/>
                </a:cubicBezTo>
                <a:lnTo>
                  <a:pt x="1278" y="162"/>
                </a:lnTo>
                <a:close/>
              </a:path>
            </a:pathLst>
          </a:custGeom>
          <a:solidFill>
            <a:srgbClr val="1A3B47"/>
          </a:solidFill>
          <a:ln>
            <a:noFill/>
          </a:ln>
        </p:spPr>
        <p:txBody>
          <a:bodyPr vert="horz" wrap="square" lIns="91440" tIns="45720" rIns="91440" bIns="45720" numCol="1" anchor="t" anchorCtr="0" compatLnSpc="1">
            <a:prstTxWarp prst="textNoShape">
              <a:avLst/>
            </a:prstTxWarp>
          </a:bodyPr>
          <a:lstStyle/>
          <a:p>
            <a:endParaRPr lang="es-ES"/>
          </a:p>
        </p:txBody>
      </p:sp>
    </p:spTree>
    <p:extLst>
      <p:ext uri="{BB962C8B-B14F-4D97-AF65-F5344CB8AC3E}">
        <p14:creationId xmlns:p14="http://schemas.microsoft.com/office/powerpoint/2010/main" val="356585363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epara n2_Morado">
    <p:spTree>
      <p:nvGrpSpPr>
        <p:cNvPr id="1" name=""/>
        <p:cNvGrpSpPr/>
        <p:nvPr/>
      </p:nvGrpSpPr>
      <p:grpSpPr>
        <a:xfrm>
          <a:off x="0" y="0"/>
          <a:ext cx="0" cy="0"/>
          <a:chOff x="0" y="0"/>
          <a:chExt cx="0" cy="0"/>
        </a:xfrm>
      </p:grpSpPr>
      <p:sp>
        <p:nvSpPr>
          <p:cNvPr id="18" name="Forma libre 17">
            <a:extLst>
              <a:ext uri="{FF2B5EF4-FFF2-40B4-BE49-F238E27FC236}">
                <a16:creationId xmlns="" xmlns:a16="http://schemas.microsoft.com/office/drawing/2014/main" id="{1BF3B1A8-7345-7848-A2AD-5D61E8195936}"/>
              </a:ext>
            </a:extLst>
          </p:cNvPr>
          <p:cNvSpPr/>
          <p:nvPr userDrawn="1"/>
        </p:nvSpPr>
        <p:spPr>
          <a:xfrm>
            <a:off x="6475092" y="2392844"/>
            <a:ext cx="2879375" cy="2985118"/>
          </a:xfrm>
          <a:custGeom>
            <a:avLst/>
            <a:gdLst>
              <a:gd name="connsiteX0" fmla="*/ 15240 w 3589020"/>
              <a:gd name="connsiteY0" fmla="*/ 5090160 h 5151120"/>
              <a:gd name="connsiteX1" fmla="*/ 15240 w 3589020"/>
              <a:gd name="connsiteY1" fmla="*/ 1021080 h 5151120"/>
              <a:gd name="connsiteX2" fmla="*/ 3589020 w 3589020"/>
              <a:gd name="connsiteY2" fmla="*/ 0 h 5151120"/>
              <a:gd name="connsiteX3" fmla="*/ 3589020 w 3589020"/>
              <a:gd name="connsiteY3" fmla="*/ 5151120 h 5151120"/>
              <a:gd name="connsiteX4" fmla="*/ 0 w 3589020"/>
              <a:gd name="connsiteY4" fmla="*/ 5151120 h 5151120"/>
              <a:gd name="connsiteX5" fmla="*/ 15240 w 3589020"/>
              <a:gd name="connsiteY5" fmla="*/ 5090160 h 5151120"/>
              <a:gd name="connsiteX0" fmla="*/ 15240 w 3589020"/>
              <a:gd name="connsiteY0" fmla="*/ 2372360 h 5151120"/>
              <a:gd name="connsiteX1" fmla="*/ 15240 w 3589020"/>
              <a:gd name="connsiteY1" fmla="*/ 1021080 h 5151120"/>
              <a:gd name="connsiteX2" fmla="*/ 3589020 w 3589020"/>
              <a:gd name="connsiteY2" fmla="*/ 0 h 5151120"/>
              <a:gd name="connsiteX3" fmla="*/ 3589020 w 3589020"/>
              <a:gd name="connsiteY3" fmla="*/ 5151120 h 5151120"/>
              <a:gd name="connsiteX4" fmla="*/ 0 w 3589020"/>
              <a:gd name="connsiteY4" fmla="*/ 5151120 h 5151120"/>
              <a:gd name="connsiteX5" fmla="*/ 15240 w 3589020"/>
              <a:gd name="connsiteY5" fmla="*/ 2372360 h 5151120"/>
              <a:gd name="connsiteX0" fmla="*/ 0 w 3573780"/>
              <a:gd name="connsiteY0" fmla="*/ 2372360 h 5151120"/>
              <a:gd name="connsiteX1" fmla="*/ 0 w 3573780"/>
              <a:gd name="connsiteY1" fmla="*/ 1021080 h 5151120"/>
              <a:gd name="connsiteX2" fmla="*/ 3573780 w 3573780"/>
              <a:gd name="connsiteY2" fmla="*/ 0 h 5151120"/>
              <a:gd name="connsiteX3" fmla="*/ 3573780 w 3573780"/>
              <a:gd name="connsiteY3" fmla="*/ 5151120 h 5151120"/>
              <a:gd name="connsiteX4" fmla="*/ 0 w 3573780"/>
              <a:gd name="connsiteY4" fmla="*/ 2418080 h 5151120"/>
              <a:gd name="connsiteX5" fmla="*/ 0 w 3573780"/>
              <a:gd name="connsiteY5" fmla="*/ 2372360 h 5151120"/>
              <a:gd name="connsiteX0" fmla="*/ 0 w 3573780"/>
              <a:gd name="connsiteY0" fmla="*/ 2372360 h 2418080"/>
              <a:gd name="connsiteX1" fmla="*/ 0 w 3573780"/>
              <a:gd name="connsiteY1" fmla="*/ 1021080 h 2418080"/>
              <a:gd name="connsiteX2" fmla="*/ 3573780 w 3573780"/>
              <a:gd name="connsiteY2" fmla="*/ 0 h 2418080"/>
              <a:gd name="connsiteX3" fmla="*/ 3568700 w 3573780"/>
              <a:gd name="connsiteY3" fmla="*/ 2392680 h 2418080"/>
              <a:gd name="connsiteX4" fmla="*/ 0 w 3573780"/>
              <a:gd name="connsiteY4" fmla="*/ 2418080 h 2418080"/>
              <a:gd name="connsiteX5" fmla="*/ 0 w 3573780"/>
              <a:gd name="connsiteY5" fmla="*/ 2372360 h 2418080"/>
              <a:gd name="connsiteX0" fmla="*/ 0 w 3568703"/>
              <a:gd name="connsiteY0" fmla="*/ 2169160 h 2214880"/>
              <a:gd name="connsiteX1" fmla="*/ 0 w 3568703"/>
              <a:gd name="connsiteY1" fmla="*/ 817880 h 2214880"/>
              <a:gd name="connsiteX2" fmla="*/ 2877820 w 3568703"/>
              <a:gd name="connsiteY2" fmla="*/ 0 h 2214880"/>
              <a:gd name="connsiteX3" fmla="*/ 3568700 w 3568703"/>
              <a:gd name="connsiteY3" fmla="*/ 2189480 h 2214880"/>
              <a:gd name="connsiteX4" fmla="*/ 0 w 3568703"/>
              <a:gd name="connsiteY4" fmla="*/ 2214880 h 2214880"/>
              <a:gd name="connsiteX5" fmla="*/ 0 w 3568703"/>
              <a:gd name="connsiteY5" fmla="*/ 2169160 h 2214880"/>
              <a:gd name="connsiteX0" fmla="*/ 0 w 2893168"/>
              <a:gd name="connsiteY0" fmla="*/ 2169160 h 2214880"/>
              <a:gd name="connsiteX1" fmla="*/ 0 w 2893168"/>
              <a:gd name="connsiteY1" fmla="*/ 817880 h 2214880"/>
              <a:gd name="connsiteX2" fmla="*/ 2877820 w 2893168"/>
              <a:gd name="connsiteY2" fmla="*/ 0 h 2214880"/>
              <a:gd name="connsiteX3" fmla="*/ 2893060 w 2893168"/>
              <a:gd name="connsiteY3" fmla="*/ 2194560 h 2214880"/>
              <a:gd name="connsiteX4" fmla="*/ 0 w 2893168"/>
              <a:gd name="connsiteY4" fmla="*/ 2214880 h 2214880"/>
              <a:gd name="connsiteX5" fmla="*/ 0 w 2893168"/>
              <a:gd name="connsiteY5" fmla="*/ 2169160 h 2214880"/>
              <a:gd name="connsiteX0" fmla="*/ 0 w 2879375"/>
              <a:gd name="connsiteY0" fmla="*/ 2169160 h 2757268"/>
              <a:gd name="connsiteX1" fmla="*/ 0 w 2879375"/>
              <a:gd name="connsiteY1" fmla="*/ 817880 h 2757268"/>
              <a:gd name="connsiteX2" fmla="*/ 2877820 w 2879375"/>
              <a:gd name="connsiteY2" fmla="*/ 0 h 2757268"/>
              <a:gd name="connsiteX3" fmla="*/ 2878992 w 2879375"/>
              <a:gd name="connsiteY3" fmla="*/ 2757268 h 2757268"/>
              <a:gd name="connsiteX4" fmla="*/ 0 w 2879375"/>
              <a:gd name="connsiteY4" fmla="*/ 2214880 h 2757268"/>
              <a:gd name="connsiteX5" fmla="*/ 0 w 2879375"/>
              <a:gd name="connsiteY5" fmla="*/ 2169160 h 2757268"/>
              <a:gd name="connsiteX0" fmla="*/ 24713 w 2904088"/>
              <a:gd name="connsiteY0" fmla="*/ 2169160 h 2770934"/>
              <a:gd name="connsiteX1" fmla="*/ 24713 w 2904088"/>
              <a:gd name="connsiteY1" fmla="*/ 817880 h 2770934"/>
              <a:gd name="connsiteX2" fmla="*/ 2902533 w 2904088"/>
              <a:gd name="connsiteY2" fmla="*/ 0 h 2770934"/>
              <a:gd name="connsiteX3" fmla="*/ 2903705 w 2904088"/>
              <a:gd name="connsiteY3" fmla="*/ 2757268 h 2770934"/>
              <a:gd name="connsiteX4" fmla="*/ 0 w 2904088"/>
              <a:gd name="connsiteY4" fmla="*/ 2770934 h 2770934"/>
              <a:gd name="connsiteX5" fmla="*/ 24713 w 2904088"/>
              <a:gd name="connsiteY5" fmla="*/ 2169160 h 2770934"/>
              <a:gd name="connsiteX0" fmla="*/ 0 w 2879375"/>
              <a:gd name="connsiteY0" fmla="*/ 2169160 h 2985118"/>
              <a:gd name="connsiteX1" fmla="*/ 0 w 2879375"/>
              <a:gd name="connsiteY1" fmla="*/ 817880 h 2985118"/>
              <a:gd name="connsiteX2" fmla="*/ 2877820 w 2879375"/>
              <a:gd name="connsiteY2" fmla="*/ 0 h 2985118"/>
              <a:gd name="connsiteX3" fmla="*/ 2878992 w 2879375"/>
              <a:gd name="connsiteY3" fmla="*/ 2757268 h 2985118"/>
              <a:gd name="connsiteX4" fmla="*/ 8239 w 2879375"/>
              <a:gd name="connsiteY4" fmla="*/ 2985118 h 2985118"/>
              <a:gd name="connsiteX5" fmla="*/ 0 w 2879375"/>
              <a:gd name="connsiteY5" fmla="*/ 2169160 h 2985118"/>
              <a:gd name="connsiteX0" fmla="*/ 0 w 2879375"/>
              <a:gd name="connsiteY0" fmla="*/ 2169160 h 2985118"/>
              <a:gd name="connsiteX1" fmla="*/ 0 w 2879375"/>
              <a:gd name="connsiteY1" fmla="*/ 817880 h 2985118"/>
              <a:gd name="connsiteX2" fmla="*/ 2877820 w 2879375"/>
              <a:gd name="connsiteY2" fmla="*/ 0 h 2985118"/>
              <a:gd name="connsiteX3" fmla="*/ 2878992 w 2879375"/>
              <a:gd name="connsiteY3" fmla="*/ 2959095 h 2985118"/>
              <a:gd name="connsiteX4" fmla="*/ 8239 w 2879375"/>
              <a:gd name="connsiteY4" fmla="*/ 2985118 h 2985118"/>
              <a:gd name="connsiteX5" fmla="*/ 0 w 2879375"/>
              <a:gd name="connsiteY5" fmla="*/ 2169160 h 2985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79375" h="2985118">
                <a:moveTo>
                  <a:pt x="0" y="2169160"/>
                </a:moveTo>
                <a:lnTo>
                  <a:pt x="0" y="817880"/>
                </a:lnTo>
                <a:lnTo>
                  <a:pt x="2877820" y="0"/>
                </a:lnTo>
                <a:cubicBezTo>
                  <a:pt x="2876127" y="797560"/>
                  <a:pt x="2880685" y="2161535"/>
                  <a:pt x="2878992" y="2959095"/>
                </a:cubicBezTo>
                <a:lnTo>
                  <a:pt x="8239" y="2985118"/>
                </a:lnTo>
                <a:cubicBezTo>
                  <a:pt x="5493" y="2713132"/>
                  <a:pt x="2746" y="2441146"/>
                  <a:pt x="0" y="216916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7" name="Forma libre 16">
            <a:extLst>
              <a:ext uri="{FF2B5EF4-FFF2-40B4-BE49-F238E27FC236}">
                <a16:creationId xmlns="" xmlns:a16="http://schemas.microsoft.com/office/drawing/2014/main" id="{4610843F-8FF6-844B-B9EE-71F1C7B08FAC}"/>
              </a:ext>
            </a:extLst>
          </p:cNvPr>
          <p:cNvSpPr/>
          <p:nvPr userDrawn="1"/>
        </p:nvSpPr>
        <p:spPr>
          <a:xfrm>
            <a:off x="4615989" y="2650373"/>
            <a:ext cx="4838525" cy="2580473"/>
          </a:xfrm>
          <a:custGeom>
            <a:avLst/>
            <a:gdLst>
              <a:gd name="connsiteX0" fmla="*/ 15240 w 3589020"/>
              <a:gd name="connsiteY0" fmla="*/ 5090160 h 5151120"/>
              <a:gd name="connsiteX1" fmla="*/ 15240 w 3589020"/>
              <a:gd name="connsiteY1" fmla="*/ 1021080 h 5151120"/>
              <a:gd name="connsiteX2" fmla="*/ 3589020 w 3589020"/>
              <a:gd name="connsiteY2" fmla="*/ 0 h 5151120"/>
              <a:gd name="connsiteX3" fmla="*/ 3589020 w 3589020"/>
              <a:gd name="connsiteY3" fmla="*/ 5151120 h 5151120"/>
              <a:gd name="connsiteX4" fmla="*/ 0 w 3589020"/>
              <a:gd name="connsiteY4" fmla="*/ 5151120 h 5151120"/>
              <a:gd name="connsiteX5" fmla="*/ 15240 w 3589020"/>
              <a:gd name="connsiteY5" fmla="*/ 5090160 h 5151120"/>
              <a:gd name="connsiteX0" fmla="*/ 15240 w 3589020"/>
              <a:gd name="connsiteY0" fmla="*/ 2033254 h 5151120"/>
              <a:gd name="connsiteX1" fmla="*/ 15240 w 3589020"/>
              <a:gd name="connsiteY1" fmla="*/ 1021080 h 5151120"/>
              <a:gd name="connsiteX2" fmla="*/ 3589020 w 3589020"/>
              <a:gd name="connsiteY2" fmla="*/ 0 h 5151120"/>
              <a:gd name="connsiteX3" fmla="*/ 3589020 w 3589020"/>
              <a:gd name="connsiteY3" fmla="*/ 5151120 h 5151120"/>
              <a:gd name="connsiteX4" fmla="*/ 0 w 3589020"/>
              <a:gd name="connsiteY4" fmla="*/ 5151120 h 5151120"/>
              <a:gd name="connsiteX5" fmla="*/ 15240 w 3589020"/>
              <a:gd name="connsiteY5" fmla="*/ 2033254 h 5151120"/>
              <a:gd name="connsiteX0" fmla="*/ 26520 w 3600300"/>
              <a:gd name="connsiteY0" fmla="*/ 2033254 h 5151120"/>
              <a:gd name="connsiteX1" fmla="*/ 26520 w 3600300"/>
              <a:gd name="connsiteY1" fmla="*/ 1021080 h 5151120"/>
              <a:gd name="connsiteX2" fmla="*/ 3600300 w 3600300"/>
              <a:gd name="connsiteY2" fmla="*/ 0 h 5151120"/>
              <a:gd name="connsiteX3" fmla="*/ 3600300 w 3600300"/>
              <a:gd name="connsiteY3" fmla="*/ 5151120 h 5151120"/>
              <a:gd name="connsiteX4" fmla="*/ 0 w 3600300"/>
              <a:gd name="connsiteY4" fmla="*/ 1902452 h 5151120"/>
              <a:gd name="connsiteX5" fmla="*/ 26520 w 3600300"/>
              <a:gd name="connsiteY5" fmla="*/ 2033254 h 5151120"/>
              <a:gd name="connsiteX0" fmla="*/ 26520 w 3600300"/>
              <a:gd name="connsiteY0" fmla="*/ 2033254 h 2033254"/>
              <a:gd name="connsiteX1" fmla="*/ 26520 w 3600300"/>
              <a:gd name="connsiteY1" fmla="*/ 1021080 h 2033254"/>
              <a:gd name="connsiteX2" fmla="*/ 3600300 w 3600300"/>
              <a:gd name="connsiteY2" fmla="*/ 0 h 2033254"/>
              <a:gd name="connsiteX3" fmla="*/ 3555180 w 3600300"/>
              <a:gd name="connsiteY3" fmla="*/ 1902452 h 2033254"/>
              <a:gd name="connsiteX4" fmla="*/ 0 w 3600300"/>
              <a:gd name="connsiteY4" fmla="*/ 1902452 h 2033254"/>
              <a:gd name="connsiteX5" fmla="*/ 26520 w 3600300"/>
              <a:gd name="connsiteY5" fmla="*/ 2033254 h 2033254"/>
              <a:gd name="connsiteX0" fmla="*/ 26520 w 3607821"/>
              <a:gd name="connsiteY0" fmla="*/ 2033254 h 2033254"/>
              <a:gd name="connsiteX1" fmla="*/ 26520 w 3607821"/>
              <a:gd name="connsiteY1" fmla="*/ 1021080 h 2033254"/>
              <a:gd name="connsiteX2" fmla="*/ 3600300 w 3607821"/>
              <a:gd name="connsiteY2" fmla="*/ 0 h 2033254"/>
              <a:gd name="connsiteX3" fmla="*/ 3607821 w 3607821"/>
              <a:gd name="connsiteY3" fmla="*/ 1906212 h 2033254"/>
              <a:gd name="connsiteX4" fmla="*/ 0 w 3607821"/>
              <a:gd name="connsiteY4" fmla="*/ 1902452 h 2033254"/>
              <a:gd name="connsiteX5" fmla="*/ 26520 w 3607821"/>
              <a:gd name="connsiteY5" fmla="*/ 2033254 h 2033254"/>
              <a:gd name="connsiteX0" fmla="*/ 30280 w 3607821"/>
              <a:gd name="connsiteY0" fmla="*/ 1860293 h 1906212"/>
              <a:gd name="connsiteX1" fmla="*/ 26520 w 3607821"/>
              <a:gd name="connsiteY1" fmla="*/ 1021080 h 1906212"/>
              <a:gd name="connsiteX2" fmla="*/ 3600300 w 3607821"/>
              <a:gd name="connsiteY2" fmla="*/ 0 h 1906212"/>
              <a:gd name="connsiteX3" fmla="*/ 3607821 w 3607821"/>
              <a:gd name="connsiteY3" fmla="*/ 1906212 h 1906212"/>
              <a:gd name="connsiteX4" fmla="*/ 0 w 3607821"/>
              <a:gd name="connsiteY4" fmla="*/ 1902452 h 1906212"/>
              <a:gd name="connsiteX5" fmla="*/ 30280 w 3607821"/>
              <a:gd name="connsiteY5" fmla="*/ 1860293 h 1906212"/>
              <a:gd name="connsiteX0" fmla="*/ 3760 w 3581301"/>
              <a:gd name="connsiteY0" fmla="*/ 1860293 h 1909972"/>
              <a:gd name="connsiteX1" fmla="*/ 0 w 3581301"/>
              <a:gd name="connsiteY1" fmla="*/ 1021080 h 1909972"/>
              <a:gd name="connsiteX2" fmla="*/ 3573780 w 3581301"/>
              <a:gd name="connsiteY2" fmla="*/ 0 h 1909972"/>
              <a:gd name="connsiteX3" fmla="*/ 3581301 w 3581301"/>
              <a:gd name="connsiteY3" fmla="*/ 1906212 h 1909972"/>
              <a:gd name="connsiteX4" fmla="*/ 11080 w 3581301"/>
              <a:gd name="connsiteY4" fmla="*/ 1909972 h 1909972"/>
              <a:gd name="connsiteX5" fmla="*/ 3760 w 3581301"/>
              <a:gd name="connsiteY5" fmla="*/ 1860293 h 190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81301" h="1909972">
                <a:moveTo>
                  <a:pt x="3760" y="1860293"/>
                </a:moveTo>
                <a:cubicBezTo>
                  <a:pt x="2507" y="1580555"/>
                  <a:pt x="1253" y="1300818"/>
                  <a:pt x="0" y="1021080"/>
                </a:cubicBezTo>
                <a:lnTo>
                  <a:pt x="3573780" y="0"/>
                </a:lnTo>
                <a:lnTo>
                  <a:pt x="3581301" y="1906212"/>
                </a:lnTo>
                <a:lnTo>
                  <a:pt x="11080" y="1909972"/>
                </a:lnTo>
                <a:lnTo>
                  <a:pt x="3760" y="1860293"/>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5" name="Forma libre 4">
            <a:extLst>
              <a:ext uri="{FF2B5EF4-FFF2-40B4-BE49-F238E27FC236}">
                <a16:creationId xmlns="" xmlns:a16="http://schemas.microsoft.com/office/drawing/2014/main" id="{93EB5CC0-893F-7E43-ABEC-FF257A4D7B5E}"/>
              </a:ext>
            </a:extLst>
          </p:cNvPr>
          <p:cNvSpPr/>
          <p:nvPr userDrawn="1"/>
        </p:nvSpPr>
        <p:spPr>
          <a:xfrm>
            <a:off x="5735954" y="2812766"/>
            <a:ext cx="3573780" cy="2418080"/>
          </a:xfrm>
          <a:custGeom>
            <a:avLst/>
            <a:gdLst>
              <a:gd name="connsiteX0" fmla="*/ 15240 w 3589020"/>
              <a:gd name="connsiteY0" fmla="*/ 5090160 h 5151120"/>
              <a:gd name="connsiteX1" fmla="*/ 15240 w 3589020"/>
              <a:gd name="connsiteY1" fmla="*/ 1021080 h 5151120"/>
              <a:gd name="connsiteX2" fmla="*/ 3589020 w 3589020"/>
              <a:gd name="connsiteY2" fmla="*/ 0 h 5151120"/>
              <a:gd name="connsiteX3" fmla="*/ 3589020 w 3589020"/>
              <a:gd name="connsiteY3" fmla="*/ 5151120 h 5151120"/>
              <a:gd name="connsiteX4" fmla="*/ 0 w 3589020"/>
              <a:gd name="connsiteY4" fmla="*/ 5151120 h 5151120"/>
              <a:gd name="connsiteX5" fmla="*/ 15240 w 3589020"/>
              <a:gd name="connsiteY5" fmla="*/ 5090160 h 5151120"/>
              <a:gd name="connsiteX0" fmla="*/ 15240 w 3589020"/>
              <a:gd name="connsiteY0" fmla="*/ 2372360 h 5151120"/>
              <a:gd name="connsiteX1" fmla="*/ 15240 w 3589020"/>
              <a:gd name="connsiteY1" fmla="*/ 1021080 h 5151120"/>
              <a:gd name="connsiteX2" fmla="*/ 3589020 w 3589020"/>
              <a:gd name="connsiteY2" fmla="*/ 0 h 5151120"/>
              <a:gd name="connsiteX3" fmla="*/ 3589020 w 3589020"/>
              <a:gd name="connsiteY3" fmla="*/ 5151120 h 5151120"/>
              <a:gd name="connsiteX4" fmla="*/ 0 w 3589020"/>
              <a:gd name="connsiteY4" fmla="*/ 5151120 h 5151120"/>
              <a:gd name="connsiteX5" fmla="*/ 15240 w 3589020"/>
              <a:gd name="connsiteY5" fmla="*/ 2372360 h 5151120"/>
              <a:gd name="connsiteX0" fmla="*/ 0 w 3573780"/>
              <a:gd name="connsiteY0" fmla="*/ 2372360 h 5151120"/>
              <a:gd name="connsiteX1" fmla="*/ 0 w 3573780"/>
              <a:gd name="connsiteY1" fmla="*/ 1021080 h 5151120"/>
              <a:gd name="connsiteX2" fmla="*/ 3573780 w 3573780"/>
              <a:gd name="connsiteY2" fmla="*/ 0 h 5151120"/>
              <a:gd name="connsiteX3" fmla="*/ 3573780 w 3573780"/>
              <a:gd name="connsiteY3" fmla="*/ 5151120 h 5151120"/>
              <a:gd name="connsiteX4" fmla="*/ 0 w 3573780"/>
              <a:gd name="connsiteY4" fmla="*/ 2418080 h 5151120"/>
              <a:gd name="connsiteX5" fmla="*/ 0 w 3573780"/>
              <a:gd name="connsiteY5" fmla="*/ 2372360 h 5151120"/>
              <a:gd name="connsiteX0" fmla="*/ 0 w 3573780"/>
              <a:gd name="connsiteY0" fmla="*/ 2372360 h 2418080"/>
              <a:gd name="connsiteX1" fmla="*/ 0 w 3573780"/>
              <a:gd name="connsiteY1" fmla="*/ 1021080 h 2418080"/>
              <a:gd name="connsiteX2" fmla="*/ 3573780 w 3573780"/>
              <a:gd name="connsiteY2" fmla="*/ 0 h 2418080"/>
              <a:gd name="connsiteX3" fmla="*/ 3568700 w 3573780"/>
              <a:gd name="connsiteY3" fmla="*/ 2392680 h 2418080"/>
              <a:gd name="connsiteX4" fmla="*/ 0 w 3573780"/>
              <a:gd name="connsiteY4" fmla="*/ 2418080 h 2418080"/>
              <a:gd name="connsiteX5" fmla="*/ 0 w 3573780"/>
              <a:gd name="connsiteY5" fmla="*/ 2372360 h 2418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73780" h="2418080">
                <a:moveTo>
                  <a:pt x="0" y="2372360"/>
                </a:moveTo>
                <a:lnTo>
                  <a:pt x="0" y="1021080"/>
                </a:lnTo>
                <a:lnTo>
                  <a:pt x="3573780" y="0"/>
                </a:lnTo>
                <a:cubicBezTo>
                  <a:pt x="3572087" y="797560"/>
                  <a:pt x="3570393" y="1595120"/>
                  <a:pt x="3568700" y="2392680"/>
                </a:cubicBezTo>
                <a:lnTo>
                  <a:pt x="0" y="2418080"/>
                </a:lnTo>
                <a:lnTo>
                  <a:pt x="0" y="2372360"/>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 name="Marcador de contenido 10">
            <a:extLst>
              <a:ext uri="{FF2B5EF4-FFF2-40B4-BE49-F238E27FC236}">
                <a16:creationId xmlns="" xmlns:a16="http://schemas.microsoft.com/office/drawing/2014/main" id="{B06D5AB3-85F3-6041-8CF2-938E10DAFE64}"/>
              </a:ext>
            </a:extLst>
          </p:cNvPr>
          <p:cNvSpPr>
            <a:spLocks noGrp="1"/>
          </p:cNvSpPr>
          <p:nvPr>
            <p:ph sz="quarter" idx="10" hasCustomPrompt="1"/>
          </p:nvPr>
        </p:nvSpPr>
        <p:spPr>
          <a:xfrm>
            <a:off x="252000" y="2828006"/>
            <a:ext cx="4238624" cy="860073"/>
          </a:xfrm>
          <a:prstGeom prst="rect">
            <a:avLst/>
          </a:prstGeom>
        </p:spPr>
        <p:txBody>
          <a:bodyPr lIns="0" tIns="0" rIns="0" bIns="0"/>
          <a:lstStyle>
            <a:lvl1pPr>
              <a:defRPr lang="es-ES" sz="1400" dirty="0"/>
            </a:lvl1pPr>
          </a:lstStyle>
          <a:p>
            <a:pPr marL="0" lvl="0" indent="0">
              <a:lnSpc>
                <a:spcPct val="100000"/>
              </a:lnSpc>
              <a:spcBef>
                <a:spcPts val="600"/>
              </a:spcBef>
              <a:buNone/>
            </a:pPr>
            <a:r>
              <a:rPr lang="es-ES" dirty="0"/>
              <a:t>Editar el subtitulo 
</a:t>
            </a:r>
          </a:p>
        </p:txBody>
      </p:sp>
      <p:sp>
        <p:nvSpPr>
          <p:cNvPr id="8" name="Title Placeholder 1">
            <a:extLst>
              <a:ext uri="{FF2B5EF4-FFF2-40B4-BE49-F238E27FC236}">
                <a16:creationId xmlns="" xmlns:a16="http://schemas.microsoft.com/office/drawing/2014/main" id="{7EA230A8-2396-C04E-BA7D-6A765043E110}"/>
              </a:ext>
            </a:extLst>
          </p:cNvPr>
          <p:cNvSpPr>
            <a:spLocks noGrp="1"/>
          </p:cNvSpPr>
          <p:nvPr>
            <p:ph type="title" hasCustomPrompt="1"/>
          </p:nvPr>
        </p:nvSpPr>
        <p:spPr>
          <a:xfrm>
            <a:off x="252000" y="1194688"/>
            <a:ext cx="5665375" cy="1236256"/>
          </a:xfrm>
          <a:prstGeom prst="rect">
            <a:avLst/>
          </a:prstGeom>
        </p:spPr>
        <p:txBody>
          <a:bodyPr vert="horz" lIns="0" tIns="0" rIns="0" bIns="0" rtlCol="0" anchor="t">
            <a:noAutofit/>
          </a:bodyPr>
          <a:lstStyle>
            <a:lvl1pPr>
              <a:defRPr sz="3200">
                <a:solidFill>
                  <a:schemeClr val="tx1"/>
                </a:solidFill>
              </a:defRPr>
            </a:lvl1pPr>
          </a:lstStyle>
          <a:p>
            <a:r>
              <a:rPr lang="es-ES" dirty="0"/>
              <a:t>Haga clic para título separata de nivel 2</a:t>
            </a:r>
            <a:endParaRPr lang="en-US" dirty="0"/>
          </a:p>
        </p:txBody>
      </p:sp>
      <p:sp>
        <p:nvSpPr>
          <p:cNvPr id="12" name="Slide Number Placeholder 5">
            <a:extLst>
              <a:ext uri="{FF2B5EF4-FFF2-40B4-BE49-F238E27FC236}">
                <a16:creationId xmlns="" xmlns:a16="http://schemas.microsoft.com/office/drawing/2014/main" id="{010F3A02-B7CA-9E42-855B-3F51A0093AEE}"/>
              </a:ext>
            </a:extLst>
          </p:cNvPr>
          <p:cNvSpPr txBox="1">
            <a:spLocks/>
          </p:cNvSpPr>
          <p:nvPr userDrawn="1"/>
        </p:nvSpPr>
        <p:spPr>
          <a:xfrm>
            <a:off x="8604448" y="4876006"/>
            <a:ext cx="287140" cy="242765"/>
          </a:xfrm>
          <a:prstGeom prst="rect">
            <a:avLst/>
          </a:prstGeom>
        </p:spPr>
        <p:txBody>
          <a:bodyPr vert="horz" lIns="0" tIns="0" rIns="0" bIns="0" rtlCol="0" anchor="ctr"/>
          <a:lstStyle>
            <a:defPPr>
              <a:defRPr lang="es-ES"/>
            </a:defPPr>
            <a:lvl1pPr marL="0" algn="l" defTabSz="685800" rtl="0" eaLnBrk="1" latinLnBrk="0" hangingPunct="1">
              <a:defRPr sz="800" kern="1200">
                <a:solidFill>
                  <a:schemeClr val="bg1"/>
                </a:solidFill>
                <a:latin typeface="Soho Gothic Pro" panose="020B0503030504020204" pitchFamily="34" charset="77"/>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r"/>
            <a:fld id="{A5078871-D93F-4D40-B540-DC74CFDF655C}" type="slidenum">
              <a:rPr lang="es-ES" sz="800" smtClean="0">
                <a:solidFill>
                  <a:schemeClr val="bg1"/>
                </a:solidFill>
              </a:rPr>
              <a:pPr algn="r"/>
              <a:t>‹Nº›</a:t>
            </a:fld>
            <a:endParaRPr lang="es-ES" sz="800" dirty="0">
              <a:solidFill>
                <a:schemeClr val="bg1"/>
              </a:solidFill>
            </a:endParaRPr>
          </a:p>
        </p:txBody>
      </p:sp>
      <p:pic>
        <p:nvPicPr>
          <p:cNvPr id="14" name="Imagen 13"/>
          <p:cNvPicPr>
            <a:picLocks noChangeAspect="1"/>
          </p:cNvPicPr>
          <p:nvPr userDrawn="1"/>
        </p:nvPicPr>
        <p:blipFill>
          <a:blip r:embed="rId2">
            <a:lum bright="100000" contrast="-70000"/>
          </a:blip>
          <a:stretch>
            <a:fillRect/>
          </a:stretch>
        </p:blipFill>
        <p:spPr>
          <a:xfrm>
            <a:off x="6665441" y="4905400"/>
            <a:ext cx="858887" cy="186630"/>
          </a:xfrm>
          <a:prstGeom prst="rect">
            <a:avLst/>
          </a:prstGeom>
        </p:spPr>
      </p:pic>
      <p:sp>
        <p:nvSpPr>
          <p:cNvPr id="9" name="Freeform 5">
            <a:extLst>
              <a:ext uri="{FF2B5EF4-FFF2-40B4-BE49-F238E27FC236}">
                <a16:creationId xmlns="" xmlns:a16="http://schemas.microsoft.com/office/drawing/2014/main" id="{22E0AD7B-150C-EB41-978F-26BBDF5F4223}"/>
              </a:ext>
            </a:extLst>
          </p:cNvPr>
          <p:cNvSpPr>
            <a:spLocks noEditPoints="1"/>
          </p:cNvSpPr>
          <p:nvPr userDrawn="1"/>
        </p:nvSpPr>
        <p:spPr bwMode="auto">
          <a:xfrm>
            <a:off x="252000" y="4879562"/>
            <a:ext cx="643638" cy="128556"/>
          </a:xfrm>
          <a:custGeom>
            <a:avLst/>
            <a:gdLst>
              <a:gd name="T0" fmla="*/ 1051 w 1701"/>
              <a:gd name="T1" fmla="*/ 298 h 337"/>
              <a:gd name="T2" fmla="*/ 967 w 1701"/>
              <a:gd name="T3" fmla="*/ 337 h 337"/>
              <a:gd name="T4" fmla="*/ 877 w 1701"/>
              <a:gd name="T5" fmla="*/ 262 h 337"/>
              <a:gd name="T6" fmla="*/ 906 w 1701"/>
              <a:gd name="T7" fmla="*/ 285 h 337"/>
              <a:gd name="T8" fmla="*/ 991 w 1701"/>
              <a:gd name="T9" fmla="*/ 309 h 337"/>
              <a:gd name="T10" fmla="*/ 1033 w 1701"/>
              <a:gd name="T11" fmla="*/ 263 h 337"/>
              <a:gd name="T12" fmla="*/ 926 w 1701"/>
              <a:gd name="T13" fmla="*/ 200 h 337"/>
              <a:gd name="T14" fmla="*/ 888 w 1701"/>
              <a:gd name="T15" fmla="*/ 112 h 337"/>
              <a:gd name="T16" fmla="*/ 967 w 1701"/>
              <a:gd name="T17" fmla="*/ 75 h 337"/>
              <a:gd name="T18" fmla="*/ 1056 w 1701"/>
              <a:gd name="T19" fmla="*/ 149 h 337"/>
              <a:gd name="T20" fmla="*/ 1013 w 1701"/>
              <a:gd name="T21" fmla="*/ 112 h 337"/>
              <a:gd name="T22" fmla="*/ 925 w 1701"/>
              <a:gd name="T23" fmla="*/ 108 h 337"/>
              <a:gd name="T24" fmla="*/ 913 w 1701"/>
              <a:gd name="T25" fmla="*/ 163 h 337"/>
              <a:gd name="T26" fmla="*/ 1046 w 1701"/>
              <a:gd name="T27" fmla="*/ 222 h 337"/>
              <a:gd name="T28" fmla="*/ 680 w 1701"/>
              <a:gd name="T29" fmla="*/ 86 h 337"/>
              <a:gd name="T30" fmla="*/ 656 w 1701"/>
              <a:gd name="T31" fmla="*/ 103 h 337"/>
              <a:gd name="T32" fmla="*/ 656 w 1701"/>
              <a:gd name="T33" fmla="*/ 103 h 337"/>
              <a:gd name="T34" fmla="*/ 632 w 1701"/>
              <a:gd name="T35" fmla="*/ 335 h 337"/>
              <a:gd name="T36" fmla="*/ 661 w 1701"/>
              <a:gd name="T37" fmla="*/ 137 h 337"/>
              <a:gd name="T38" fmla="*/ 722 w 1701"/>
              <a:gd name="T39" fmla="*/ 100 h 337"/>
              <a:gd name="T40" fmla="*/ 783 w 1701"/>
              <a:gd name="T41" fmla="*/ 140 h 337"/>
              <a:gd name="T42" fmla="*/ 810 w 1701"/>
              <a:gd name="T43" fmla="*/ 335 h 337"/>
              <a:gd name="T44" fmla="*/ 722 w 1701"/>
              <a:gd name="T45" fmla="*/ 75 h 337"/>
              <a:gd name="T46" fmla="*/ 1692 w 1701"/>
              <a:gd name="T47" fmla="*/ 298 h 337"/>
              <a:gd name="T48" fmla="*/ 1607 w 1701"/>
              <a:gd name="T49" fmla="*/ 256 h 337"/>
              <a:gd name="T50" fmla="*/ 1686 w 1701"/>
              <a:gd name="T51" fmla="*/ 101 h 337"/>
              <a:gd name="T52" fmla="*/ 1607 w 1701"/>
              <a:gd name="T53" fmla="*/ 78 h 337"/>
              <a:gd name="T54" fmla="*/ 1583 w 1701"/>
              <a:gd name="T55" fmla="*/ 257 h 337"/>
              <a:gd name="T56" fmla="*/ 248 w 1701"/>
              <a:gd name="T57" fmla="*/ 75 h 337"/>
              <a:gd name="T58" fmla="*/ 181 w 1701"/>
              <a:gd name="T59" fmla="*/ 98 h 337"/>
              <a:gd name="T60" fmla="*/ 92 w 1701"/>
              <a:gd name="T61" fmla="*/ 75 h 337"/>
              <a:gd name="T62" fmla="*/ 0 w 1701"/>
              <a:gd name="T63" fmla="*/ 164 h 337"/>
              <a:gd name="T64" fmla="*/ 25 w 1701"/>
              <a:gd name="T65" fmla="*/ 164 h 337"/>
              <a:gd name="T66" fmla="*/ 57 w 1701"/>
              <a:gd name="T67" fmla="*/ 106 h 337"/>
              <a:gd name="T68" fmla="*/ 124 w 1701"/>
              <a:gd name="T69" fmla="*/ 106 h 337"/>
              <a:gd name="T70" fmla="*/ 156 w 1701"/>
              <a:gd name="T71" fmla="*/ 164 h 337"/>
              <a:gd name="T72" fmla="*/ 182 w 1701"/>
              <a:gd name="T73" fmla="*/ 164 h 337"/>
              <a:gd name="T74" fmla="*/ 214 w 1701"/>
              <a:gd name="T75" fmla="*/ 106 h 337"/>
              <a:gd name="T76" fmla="*/ 281 w 1701"/>
              <a:gd name="T77" fmla="*/ 106 h 337"/>
              <a:gd name="T78" fmla="*/ 313 w 1701"/>
              <a:gd name="T79" fmla="*/ 164 h 337"/>
              <a:gd name="T80" fmla="*/ 338 w 1701"/>
              <a:gd name="T81" fmla="*/ 164 h 337"/>
              <a:gd name="T82" fmla="*/ 1522 w 1701"/>
              <a:gd name="T83" fmla="*/ 334 h 337"/>
              <a:gd name="T84" fmla="*/ 1522 w 1701"/>
              <a:gd name="T85" fmla="*/ 311 h 337"/>
              <a:gd name="T86" fmla="*/ 1381 w 1701"/>
              <a:gd name="T87" fmla="*/ 78 h 337"/>
              <a:gd name="T88" fmla="*/ 1381 w 1701"/>
              <a:gd name="T89" fmla="*/ 101 h 337"/>
              <a:gd name="T90" fmla="*/ 1381 w 1701"/>
              <a:gd name="T91" fmla="*/ 311 h 337"/>
              <a:gd name="T92" fmla="*/ 1381 w 1701"/>
              <a:gd name="T93" fmla="*/ 334 h 337"/>
              <a:gd name="T94" fmla="*/ 415 w 1701"/>
              <a:gd name="T95" fmla="*/ 78 h 337"/>
              <a:gd name="T96" fmla="*/ 415 w 1701"/>
              <a:gd name="T97" fmla="*/ 101 h 337"/>
              <a:gd name="T98" fmla="*/ 412 w 1701"/>
              <a:gd name="T99" fmla="*/ 311 h 337"/>
              <a:gd name="T100" fmla="*/ 556 w 1701"/>
              <a:gd name="T101" fmla="*/ 311 h 337"/>
              <a:gd name="T102" fmla="*/ 1297 w 1701"/>
              <a:gd name="T103" fmla="*/ 126 h 337"/>
              <a:gd name="T104" fmla="*/ 1288 w 1701"/>
              <a:gd name="T105" fmla="*/ 334 h 337"/>
              <a:gd name="T106" fmla="*/ 1280 w 1701"/>
              <a:gd name="T107" fmla="*/ 313 h 337"/>
              <a:gd name="T108" fmla="*/ 1148 w 1701"/>
              <a:gd name="T109" fmla="*/ 314 h 337"/>
              <a:gd name="T110" fmla="*/ 1130 w 1701"/>
              <a:gd name="T111" fmla="*/ 126 h 337"/>
              <a:gd name="T112" fmla="*/ 1250 w 1701"/>
              <a:gd name="T113" fmla="*/ 81 h 337"/>
              <a:gd name="T114" fmla="*/ 1278 w 1701"/>
              <a:gd name="T115" fmla="*/ 162 h 337"/>
              <a:gd name="T116" fmla="*/ 1166 w 1701"/>
              <a:gd name="T117" fmla="*/ 116 h 337"/>
              <a:gd name="T118" fmla="*/ 1152 w 1701"/>
              <a:gd name="T119" fmla="*/ 271 h 337"/>
              <a:gd name="T120" fmla="*/ 1214 w 1701"/>
              <a:gd name="T121" fmla="*/ 312 h 337"/>
              <a:gd name="T122" fmla="*/ 1275 w 1701"/>
              <a:gd name="T123" fmla="*/ 271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01" h="337">
                <a:moveTo>
                  <a:pt x="1046" y="222"/>
                </a:moveTo>
                <a:cubicBezTo>
                  <a:pt x="1054" y="233"/>
                  <a:pt x="1058" y="247"/>
                  <a:pt x="1058" y="263"/>
                </a:cubicBezTo>
                <a:cubicBezTo>
                  <a:pt x="1058" y="276"/>
                  <a:pt x="1056" y="288"/>
                  <a:pt x="1051" y="298"/>
                </a:cubicBezTo>
                <a:cubicBezTo>
                  <a:pt x="1046" y="307"/>
                  <a:pt x="1039" y="315"/>
                  <a:pt x="1031" y="321"/>
                </a:cubicBezTo>
                <a:cubicBezTo>
                  <a:pt x="1022" y="327"/>
                  <a:pt x="1013" y="331"/>
                  <a:pt x="1001" y="333"/>
                </a:cubicBezTo>
                <a:cubicBezTo>
                  <a:pt x="991" y="335"/>
                  <a:pt x="979" y="337"/>
                  <a:pt x="967" y="337"/>
                </a:cubicBezTo>
                <a:cubicBezTo>
                  <a:pt x="940" y="337"/>
                  <a:pt x="919" y="331"/>
                  <a:pt x="902" y="319"/>
                </a:cubicBezTo>
                <a:cubicBezTo>
                  <a:pt x="886" y="306"/>
                  <a:pt x="877" y="288"/>
                  <a:pt x="876" y="263"/>
                </a:cubicBezTo>
                <a:cubicBezTo>
                  <a:pt x="876" y="263"/>
                  <a:pt x="877" y="262"/>
                  <a:pt x="877" y="262"/>
                </a:cubicBezTo>
                <a:cubicBezTo>
                  <a:pt x="901" y="262"/>
                  <a:pt x="901" y="262"/>
                  <a:pt x="901" y="262"/>
                </a:cubicBezTo>
                <a:cubicBezTo>
                  <a:pt x="901" y="262"/>
                  <a:pt x="902" y="263"/>
                  <a:pt x="902" y="263"/>
                </a:cubicBezTo>
                <a:cubicBezTo>
                  <a:pt x="902" y="272"/>
                  <a:pt x="903" y="280"/>
                  <a:pt x="906" y="285"/>
                </a:cubicBezTo>
                <a:cubicBezTo>
                  <a:pt x="910" y="291"/>
                  <a:pt x="914" y="296"/>
                  <a:pt x="920" y="300"/>
                </a:cubicBezTo>
                <a:cubicBezTo>
                  <a:pt x="926" y="303"/>
                  <a:pt x="932" y="306"/>
                  <a:pt x="940" y="308"/>
                </a:cubicBezTo>
                <a:cubicBezTo>
                  <a:pt x="954" y="311"/>
                  <a:pt x="970" y="311"/>
                  <a:pt x="991" y="309"/>
                </a:cubicBezTo>
                <a:cubicBezTo>
                  <a:pt x="998" y="308"/>
                  <a:pt x="1005" y="306"/>
                  <a:pt x="1012" y="303"/>
                </a:cubicBezTo>
                <a:cubicBezTo>
                  <a:pt x="1018" y="299"/>
                  <a:pt x="1023" y="295"/>
                  <a:pt x="1027" y="288"/>
                </a:cubicBezTo>
                <a:cubicBezTo>
                  <a:pt x="1031" y="282"/>
                  <a:pt x="1033" y="274"/>
                  <a:pt x="1033" y="263"/>
                </a:cubicBezTo>
                <a:cubicBezTo>
                  <a:pt x="1033" y="254"/>
                  <a:pt x="1031" y="246"/>
                  <a:pt x="1026" y="238"/>
                </a:cubicBezTo>
                <a:cubicBezTo>
                  <a:pt x="1021" y="231"/>
                  <a:pt x="1013" y="226"/>
                  <a:pt x="1003" y="223"/>
                </a:cubicBezTo>
                <a:cubicBezTo>
                  <a:pt x="926" y="200"/>
                  <a:pt x="926" y="200"/>
                  <a:pt x="926" y="200"/>
                </a:cubicBezTo>
                <a:cubicBezTo>
                  <a:pt x="911" y="196"/>
                  <a:pt x="901" y="190"/>
                  <a:pt x="893" y="180"/>
                </a:cubicBezTo>
                <a:cubicBezTo>
                  <a:pt x="885" y="170"/>
                  <a:pt x="881" y="158"/>
                  <a:pt x="881" y="144"/>
                </a:cubicBezTo>
                <a:cubicBezTo>
                  <a:pt x="881" y="131"/>
                  <a:pt x="884" y="121"/>
                  <a:pt x="888" y="112"/>
                </a:cubicBezTo>
                <a:cubicBezTo>
                  <a:pt x="893" y="103"/>
                  <a:pt x="899" y="96"/>
                  <a:pt x="907" y="90"/>
                </a:cubicBezTo>
                <a:cubicBezTo>
                  <a:pt x="915" y="85"/>
                  <a:pt x="924" y="81"/>
                  <a:pt x="934" y="78"/>
                </a:cubicBezTo>
                <a:cubicBezTo>
                  <a:pt x="945" y="76"/>
                  <a:pt x="955" y="75"/>
                  <a:pt x="967" y="75"/>
                </a:cubicBezTo>
                <a:cubicBezTo>
                  <a:pt x="993" y="75"/>
                  <a:pt x="1014" y="81"/>
                  <a:pt x="1030" y="93"/>
                </a:cubicBezTo>
                <a:cubicBezTo>
                  <a:pt x="1047" y="105"/>
                  <a:pt x="1055" y="124"/>
                  <a:pt x="1056" y="148"/>
                </a:cubicBezTo>
                <a:cubicBezTo>
                  <a:pt x="1056" y="148"/>
                  <a:pt x="1056" y="149"/>
                  <a:pt x="1056" y="149"/>
                </a:cubicBezTo>
                <a:cubicBezTo>
                  <a:pt x="1032" y="149"/>
                  <a:pt x="1032" y="149"/>
                  <a:pt x="1032" y="149"/>
                </a:cubicBezTo>
                <a:cubicBezTo>
                  <a:pt x="1032" y="149"/>
                  <a:pt x="1032" y="148"/>
                  <a:pt x="1032" y="148"/>
                </a:cubicBezTo>
                <a:cubicBezTo>
                  <a:pt x="1031" y="131"/>
                  <a:pt x="1025" y="119"/>
                  <a:pt x="1013" y="112"/>
                </a:cubicBezTo>
                <a:cubicBezTo>
                  <a:pt x="1002" y="104"/>
                  <a:pt x="986" y="100"/>
                  <a:pt x="966" y="100"/>
                </a:cubicBezTo>
                <a:cubicBezTo>
                  <a:pt x="958" y="100"/>
                  <a:pt x="951" y="100"/>
                  <a:pt x="944" y="102"/>
                </a:cubicBezTo>
                <a:cubicBezTo>
                  <a:pt x="937" y="103"/>
                  <a:pt x="931" y="105"/>
                  <a:pt x="925" y="108"/>
                </a:cubicBezTo>
                <a:cubicBezTo>
                  <a:pt x="919" y="111"/>
                  <a:pt x="915" y="115"/>
                  <a:pt x="911" y="121"/>
                </a:cubicBezTo>
                <a:cubicBezTo>
                  <a:pt x="908" y="127"/>
                  <a:pt x="906" y="134"/>
                  <a:pt x="906" y="144"/>
                </a:cubicBezTo>
                <a:cubicBezTo>
                  <a:pt x="906" y="151"/>
                  <a:pt x="908" y="157"/>
                  <a:pt x="913" y="163"/>
                </a:cubicBezTo>
                <a:cubicBezTo>
                  <a:pt x="917" y="170"/>
                  <a:pt x="924" y="174"/>
                  <a:pt x="934" y="177"/>
                </a:cubicBezTo>
                <a:cubicBezTo>
                  <a:pt x="1011" y="199"/>
                  <a:pt x="1011" y="199"/>
                  <a:pt x="1011" y="199"/>
                </a:cubicBezTo>
                <a:cubicBezTo>
                  <a:pt x="1026" y="204"/>
                  <a:pt x="1038" y="211"/>
                  <a:pt x="1046" y="222"/>
                </a:cubicBezTo>
                <a:close/>
                <a:moveTo>
                  <a:pt x="722" y="75"/>
                </a:moveTo>
                <a:cubicBezTo>
                  <a:pt x="715" y="75"/>
                  <a:pt x="708" y="76"/>
                  <a:pt x="701" y="78"/>
                </a:cubicBezTo>
                <a:cubicBezTo>
                  <a:pt x="694" y="79"/>
                  <a:pt x="687" y="82"/>
                  <a:pt x="680" y="86"/>
                </a:cubicBezTo>
                <a:cubicBezTo>
                  <a:pt x="673" y="89"/>
                  <a:pt x="667" y="93"/>
                  <a:pt x="662" y="98"/>
                </a:cubicBezTo>
                <a:cubicBezTo>
                  <a:pt x="660" y="100"/>
                  <a:pt x="658" y="101"/>
                  <a:pt x="656" y="103"/>
                </a:cubicBezTo>
                <a:cubicBezTo>
                  <a:pt x="656" y="103"/>
                  <a:pt x="656" y="103"/>
                  <a:pt x="656" y="103"/>
                </a:cubicBezTo>
                <a:cubicBezTo>
                  <a:pt x="656" y="103"/>
                  <a:pt x="656" y="103"/>
                  <a:pt x="656" y="103"/>
                </a:cubicBezTo>
                <a:cubicBezTo>
                  <a:pt x="656" y="103"/>
                  <a:pt x="656" y="103"/>
                  <a:pt x="656" y="103"/>
                </a:cubicBezTo>
                <a:cubicBezTo>
                  <a:pt x="656" y="103"/>
                  <a:pt x="656" y="103"/>
                  <a:pt x="656" y="103"/>
                </a:cubicBezTo>
                <a:cubicBezTo>
                  <a:pt x="643" y="78"/>
                  <a:pt x="643" y="78"/>
                  <a:pt x="643" y="78"/>
                </a:cubicBezTo>
                <a:cubicBezTo>
                  <a:pt x="632" y="78"/>
                  <a:pt x="632" y="78"/>
                  <a:pt x="632" y="78"/>
                </a:cubicBezTo>
                <a:cubicBezTo>
                  <a:pt x="632" y="335"/>
                  <a:pt x="632" y="335"/>
                  <a:pt x="632" y="335"/>
                </a:cubicBezTo>
                <a:cubicBezTo>
                  <a:pt x="656" y="335"/>
                  <a:pt x="656" y="335"/>
                  <a:pt x="656" y="335"/>
                </a:cubicBezTo>
                <a:cubicBezTo>
                  <a:pt x="656" y="162"/>
                  <a:pt x="656" y="162"/>
                  <a:pt x="656" y="162"/>
                </a:cubicBezTo>
                <a:cubicBezTo>
                  <a:pt x="656" y="152"/>
                  <a:pt x="658" y="144"/>
                  <a:pt x="661" y="137"/>
                </a:cubicBezTo>
                <a:cubicBezTo>
                  <a:pt x="664" y="129"/>
                  <a:pt x="669" y="122"/>
                  <a:pt x="674" y="117"/>
                </a:cubicBezTo>
                <a:cubicBezTo>
                  <a:pt x="680" y="112"/>
                  <a:pt x="687" y="108"/>
                  <a:pt x="695" y="105"/>
                </a:cubicBezTo>
                <a:cubicBezTo>
                  <a:pt x="703" y="102"/>
                  <a:pt x="712" y="100"/>
                  <a:pt x="722" y="100"/>
                </a:cubicBezTo>
                <a:cubicBezTo>
                  <a:pt x="735" y="100"/>
                  <a:pt x="745" y="102"/>
                  <a:pt x="754" y="106"/>
                </a:cubicBezTo>
                <a:cubicBezTo>
                  <a:pt x="762" y="110"/>
                  <a:pt x="769" y="115"/>
                  <a:pt x="773" y="120"/>
                </a:cubicBezTo>
                <a:cubicBezTo>
                  <a:pt x="778" y="126"/>
                  <a:pt x="781" y="133"/>
                  <a:pt x="783" y="140"/>
                </a:cubicBezTo>
                <a:cubicBezTo>
                  <a:pt x="785" y="149"/>
                  <a:pt x="786" y="156"/>
                  <a:pt x="786" y="163"/>
                </a:cubicBezTo>
                <a:cubicBezTo>
                  <a:pt x="786" y="335"/>
                  <a:pt x="786" y="335"/>
                  <a:pt x="786" y="335"/>
                </a:cubicBezTo>
                <a:cubicBezTo>
                  <a:pt x="810" y="335"/>
                  <a:pt x="810" y="335"/>
                  <a:pt x="810" y="335"/>
                </a:cubicBezTo>
                <a:cubicBezTo>
                  <a:pt x="810" y="163"/>
                  <a:pt x="810" y="163"/>
                  <a:pt x="810" y="163"/>
                </a:cubicBezTo>
                <a:cubicBezTo>
                  <a:pt x="810" y="135"/>
                  <a:pt x="802" y="113"/>
                  <a:pt x="787" y="98"/>
                </a:cubicBezTo>
                <a:cubicBezTo>
                  <a:pt x="771" y="83"/>
                  <a:pt x="749" y="75"/>
                  <a:pt x="722" y="75"/>
                </a:cubicBezTo>
                <a:close/>
                <a:moveTo>
                  <a:pt x="1650" y="337"/>
                </a:moveTo>
                <a:cubicBezTo>
                  <a:pt x="1672" y="337"/>
                  <a:pt x="1689" y="331"/>
                  <a:pt x="1701" y="321"/>
                </a:cubicBezTo>
                <a:cubicBezTo>
                  <a:pt x="1692" y="298"/>
                  <a:pt x="1692" y="298"/>
                  <a:pt x="1692" y="298"/>
                </a:cubicBezTo>
                <a:cubicBezTo>
                  <a:pt x="1683" y="306"/>
                  <a:pt x="1670" y="313"/>
                  <a:pt x="1650" y="313"/>
                </a:cubicBezTo>
                <a:cubicBezTo>
                  <a:pt x="1636" y="313"/>
                  <a:pt x="1625" y="308"/>
                  <a:pt x="1618" y="300"/>
                </a:cubicBezTo>
                <a:cubicBezTo>
                  <a:pt x="1611" y="291"/>
                  <a:pt x="1607" y="277"/>
                  <a:pt x="1607" y="256"/>
                </a:cubicBezTo>
                <a:cubicBezTo>
                  <a:pt x="1607" y="101"/>
                  <a:pt x="1607" y="101"/>
                  <a:pt x="1607" y="101"/>
                </a:cubicBezTo>
                <a:cubicBezTo>
                  <a:pt x="1685" y="101"/>
                  <a:pt x="1685" y="101"/>
                  <a:pt x="1685" y="101"/>
                </a:cubicBezTo>
                <a:cubicBezTo>
                  <a:pt x="1686" y="101"/>
                  <a:pt x="1686" y="101"/>
                  <a:pt x="1686" y="101"/>
                </a:cubicBezTo>
                <a:cubicBezTo>
                  <a:pt x="1686" y="78"/>
                  <a:pt x="1686" y="78"/>
                  <a:pt x="1686" y="78"/>
                </a:cubicBezTo>
                <a:cubicBezTo>
                  <a:pt x="1686" y="78"/>
                  <a:pt x="1686" y="78"/>
                  <a:pt x="1685" y="78"/>
                </a:cubicBezTo>
                <a:cubicBezTo>
                  <a:pt x="1607" y="78"/>
                  <a:pt x="1607" y="78"/>
                  <a:pt x="1607" y="78"/>
                </a:cubicBezTo>
                <a:cubicBezTo>
                  <a:pt x="1607" y="0"/>
                  <a:pt x="1607" y="0"/>
                  <a:pt x="1607" y="0"/>
                </a:cubicBezTo>
                <a:cubicBezTo>
                  <a:pt x="1583" y="0"/>
                  <a:pt x="1583" y="0"/>
                  <a:pt x="1583" y="0"/>
                </a:cubicBezTo>
                <a:cubicBezTo>
                  <a:pt x="1583" y="257"/>
                  <a:pt x="1583" y="257"/>
                  <a:pt x="1583" y="257"/>
                </a:cubicBezTo>
                <a:cubicBezTo>
                  <a:pt x="1583" y="284"/>
                  <a:pt x="1589" y="304"/>
                  <a:pt x="1600" y="317"/>
                </a:cubicBezTo>
                <a:cubicBezTo>
                  <a:pt x="1612" y="330"/>
                  <a:pt x="1629" y="337"/>
                  <a:pt x="1650" y="337"/>
                </a:cubicBezTo>
                <a:close/>
                <a:moveTo>
                  <a:pt x="248" y="75"/>
                </a:moveTo>
                <a:cubicBezTo>
                  <a:pt x="248" y="75"/>
                  <a:pt x="248" y="75"/>
                  <a:pt x="248" y="75"/>
                </a:cubicBezTo>
                <a:cubicBezTo>
                  <a:pt x="247" y="75"/>
                  <a:pt x="247" y="75"/>
                  <a:pt x="247" y="75"/>
                </a:cubicBezTo>
                <a:cubicBezTo>
                  <a:pt x="219" y="75"/>
                  <a:pt x="197" y="83"/>
                  <a:pt x="181" y="98"/>
                </a:cubicBezTo>
                <a:cubicBezTo>
                  <a:pt x="176" y="103"/>
                  <a:pt x="172" y="108"/>
                  <a:pt x="169" y="114"/>
                </a:cubicBezTo>
                <a:cubicBezTo>
                  <a:pt x="166" y="108"/>
                  <a:pt x="162" y="103"/>
                  <a:pt x="157" y="98"/>
                </a:cubicBezTo>
                <a:cubicBezTo>
                  <a:pt x="141" y="83"/>
                  <a:pt x="120" y="75"/>
                  <a:pt x="92" y="75"/>
                </a:cubicBezTo>
                <a:cubicBezTo>
                  <a:pt x="90" y="75"/>
                  <a:pt x="90" y="75"/>
                  <a:pt x="90" y="75"/>
                </a:cubicBezTo>
                <a:cubicBezTo>
                  <a:pt x="62" y="75"/>
                  <a:pt x="40" y="83"/>
                  <a:pt x="24" y="98"/>
                </a:cubicBezTo>
                <a:cubicBezTo>
                  <a:pt x="8" y="114"/>
                  <a:pt x="0" y="136"/>
                  <a:pt x="0" y="164"/>
                </a:cubicBezTo>
                <a:cubicBezTo>
                  <a:pt x="0" y="335"/>
                  <a:pt x="0" y="335"/>
                  <a:pt x="0" y="335"/>
                </a:cubicBezTo>
                <a:cubicBezTo>
                  <a:pt x="25" y="335"/>
                  <a:pt x="25" y="335"/>
                  <a:pt x="25" y="335"/>
                </a:cubicBezTo>
                <a:cubicBezTo>
                  <a:pt x="25" y="164"/>
                  <a:pt x="25" y="164"/>
                  <a:pt x="25" y="164"/>
                </a:cubicBezTo>
                <a:cubicBezTo>
                  <a:pt x="25" y="156"/>
                  <a:pt x="26" y="149"/>
                  <a:pt x="27" y="141"/>
                </a:cubicBezTo>
                <a:cubicBezTo>
                  <a:pt x="29" y="134"/>
                  <a:pt x="33" y="127"/>
                  <a:pt x="37" y="121"/>
                </a:cubicBezTo>
                <a:cubicBezTo>
                  <a:pt x="42" y="115"/>
                  <a:pt x="49" y="110"/>
                  <a:pt x="57" y="106"/>
                </a:cubicBezTo>
                <a:cubicBezTo>
                  <a:pt x="65" y="102"/>
                  <a:pt x="76" y="100"/>
                  <a:pt x="89" y="100"/>
                </a:cubicBezTo>
                <a:cubicBezTo>
                  <a:pt x="89" y="100"/>
                  <a:pt x="90" y="100"/>
                  <a:pt x="91" y="100"/>
                </a:cubicBezTo>
                <a:cubicBezTo>
                  <a:pt x="104" y="100"/>
                  <a:pt x="115" y="102"/>
                  <a:pt x="124" y="106"/>
                </a:cubicBezTo>
                <a:cubicBezTo>
                  <a:pt x="132" y="110"/>
                  <a:pt x="139" y="115"/>
                  <a:pt x="143" y="121"/>
                </a:cubicBezTo>
                <a:cubicBezTo>
                  <a:pt x="148" y="127"/>
                  <a:pt x="151" y="133"/>
                  <a:pt x="153" y="141"/>
                </a:cubicBezTo>
                <a:cubicBezTo>
                  <a:pt x="155" y="149"/>
                  <a:pt x="156" y="157"/>
                  <a:pt x="156" y="164"/>
                </a:cubicBezTo>
                <a:cubicBezTo>
                  <a:pt x="156" y="335"/>
                  <a:pt x="156" y="335"/>
                  <a:pt x="156" y="335"/>
                </a:cubicBezTo>
                <a:cubicBezTo>
                  <a:pt x="182" y="335"/>
                  <a:pt x="182" y="335"/>
                  <a:pt x="182" y="335"/>
                </a:cubicBezTo>
                <a:cubicBezTo>
                  <a:pt x="182" y="164"/>
                  <a:pt x="182" y="164"/>
                  <a:pt x="182" y="164"/>
                </a:cubicBezTo>
                <a:cubicBezTo>
                  <a:pt x="182" y="157"/>
                  <a:pt x="183" y="149"/>
                  <a:pt x="185" y="141"/>
                </a:cubicBezTo>
                <a:cubicBezTo>
                  <a:pt x="186" y="134"/>
                  <a:pt x="190" y="127"/>
                  <a:pt x="194" y="121"/>
                </a:cubicBezTo>
                <a:cubicBezTo>
                  <a:pt x="199" y="115"/>
                  <a:pt x="206" y="110"/>
                  <a:pt x="214" y="106"/>
                </a:cubicBezTo>
                <a:cubicBezTo>
                  <a:pt x="222" y="102"/>
                  <a:pt x="233" y="100"/>
                  <a:pt x="246" y="100"/>
                </a:cubicBezTo>
                <a:cubicBezTo>
                  <a:pt x="247" y="100"/>
                  <a:pt x="247" y="100"/>
                  <a:pt x="248" y="100"/>
                </a:cubicBezTo>
                <a:cubicBezTo>
                  <a:pt x="262" y="100"/>
                  <a:pt x="273" y="102"/>
                  <a:pt x="281" y="106"/>
                </a:cubicBezTo>
                <a:cubicBezTo>
                  <a:pt x="289" y="110"/>
                  <a:pt x="296" y="115"/>
                  <a:pt x="301" y="121"/>
                </a:cubicBezTo>
                <a:cubicBezTo>
                  <a:pt x="305" y="127"/>
                  <a:pt x="309" y="134"/>
                  <a:pt x="311" y="141"/>
                </a:cubicBezTo>
                <a:cubicBezTo>
                  <a:pt x="312" y="149"/>
                  <a:pt x="313" y="157"/>
                  <a:pt x="313" y="164"/>
                </a:cubicBezTo>
                <a:cubicBezTo>
                  <a:pt x="313" y="335"/>
                  <a:pt x="313" y="335"/>
                  <a:pt x="313" y="335"/>
                </a:cubicBezTo>
                <a:cubicBezTo>
                  <a:pt x="338" y="335"/>
                  <a:pt x="338" y="335"/>
                  <a:pt x="338" y="335"/>
                </a:cubicBezTo>
                <a:cubicBezTo>
                  <a:pt x="338" y="164"/>
                  <a:pt x="338" y="164"/>
                  <a:pt x="338" y="164"/>
                </a:cubicBezTo>
                <a:cubicBezTo>
                  <a:pt x="338" y="136"/>
                  <a:pt x="330" y="114"/>
                  <a:pt x="314" y="98"/>
                </a:cubicBezTo>
                <a:cubicBezTo>
                  <a:pt x="298" y="83"/>
                  <a:pt x="276" y="75"/>
                  <a:pt x="248" y="75"/>
                </a:cubicBezTo>
                <a:close/>
                <a:moveTo>
                  <a:pt x="1522" y="334"/>
                </a:moveTo>
                <a:cubicBezTo>
                  <a:pt x="1523" y="334"/>
                  <a:pt x="1523" y="334"/>
                  <a:pt x="1524" y="334"/>
                </a:cubicBezTo>
                <a:cubicBezTo>
                  <a:pt x="1524" y="311"/>
                  <a:pt x="1524" y="311"/>
                  <a:pt x="1524" y="311"/>
                </a:cubicBezTo>
                <a:cubicBezTo>
                  <a:pt x="1523" y="311"/>
                  <a:pt x="1523" y="311"/>
                  <a:pt x="1522" y="311"/>
                </a:cubicBezTo>
                <a:cubicBezTo>
                  <a:pt x="1472" y="311"/>
                  <a:pt x="1472" y="311"/>
                  <a:pt x="1472" y="311"/>
                </a:cubicBezTo>
                <a:cubicBezTo>
                  <a:pt x="1472" y="78"/>
                  <a:pt x="1472" y="78"/>
                  <a:pt x="1472" y="78"/>
                </a:cubicBezTo>
                <a:cubicBezTo>
                  <a:pt x="1381" y="78"/>
                  <a:pt x="1381" y="78"/>
                  <a:pt x="1381" y="78"/>
                </a:cubicBezTo>
                <a:cubicBezTo>
                  <a:pt x="1380" y="78"/>
                  <a:pt x="1380" y="78"/>
                  <a:pt x="1380" y="78"/>
                </a:cubicBezTo>
                <a:cubicBezTo>
                  <a:pt x="1380" y="101"/>
                  <a:pt x="1380" y="101"/>
                  <a:pt x="1380" y="101"/>
                </a:cubicBezTo>
                <a:cubicBezTo>
                  <a:pt x="1380" y="101"/>
                  <a:pt x="1380" y="101"/>
                  <a:pt x="1381" y="101"/>
                </a:cubicBezTo>
                <a:cubicBezTo>
                  <a:pt x="1447" y="101"/>
                  <a:pt x="1447" y="101"/>
                  <a:pt x="1447" y="101"/>
                </a:cubicBezTo>
                <a:cubicBezTo>
                  <a:pt x="1447" y="311"/>
                  <a:pt x="1447" y="311"/>
                  <a:pt x="1447" y="311"/>
                </a:cubicBezTo>
                <a:cubicBezTo>
                  <a:pt x="1381" y="311"/>
                  <a:pt x="1381" y="311"/>
                  <a:pt x="1381" y="311"/>
                </a:cubicBezTo>
                <a:cubicBezTo>
                  <a:pt x="1380" y="311"/>
                  <a:pt x="1380" y="311"/>
                  <a:pt x="1380" y="311"/>
                </a:cubicBezTo>
                <a:cubicBezTo>
                  <a:pt x="1380" y="334"/>
                  <a:pt x="1380" y="334"/>
                  <a:pt x="1380" y="334"/>
                </a:cubicBezTo>
                <a:cubicBezTo>
                  <a:pt x="1380" y="334"/>
                  <a:pt x="1380" y="334"/>
                  <a:pt x="1381" y="334"/>
                </a:cubicBezTo>
                <a:lnTo>
                  <a:pt x="1522" y="334"/>
                </a:lnTo>
                <a:close/>
                <a:moveTo>
                  <a:pt x="507" y="78"/>
                </a:moveTo>
                <a:cubicBezTo>
                  <a:pt x="415" y="78"/>
                  <a:pt x="415" y="78"/>
                  <a:pt x="415" y="78"/>
                </a:cubicBezTo>
                <a:cubicBezTo>
                  <a:pt x="414" y="78"/>
                  <a:pt x="413" y="78"/>
                  <a:pt x="412" y="79"/>
                </a:cubicBezTo>
                <a:cubicBezTo>
                  <a:pt x="412" y="101"/>
                  <a:pt x="412" y="101"/>
                  <a:pt x="412" y="101"/>
                </a:cubicBezTo>
                <a:cubicBezTo>
                  <a:pt x="413" y="101"/>
                  <a:pt x="414" y="101"/>
                  <a:pt x="415" y="101"/>
                </a:cubicBezTo>
                <a:cubicBezTo>
                  <a:pt x="482" y="101"/>
                  <a:pt x="482" y="101"/>
                  <a:pt x="482" y="101"/>
                </a:cubicBezTo>
                <a:cubicBezTo>
                  <a:pt x="482" y="311"/>
                  <a:pt x="482" y="311"/>
                  <a:pt x="482" y="311"/>
                </a:cubicBezTo>
                <a:cubicBezTo>
                  <a:pt x="412" y="311"/>
                  <a:pt x="412" y="311"/>
                  <a:pt x="412" y="311"/>
                </a:cubicBezTo>
                <a:cubicBezTo>
                  <a:pt x="412" y="334"/>
                  <a:pt x="412" y="334"/>
                  <a:pt x="412" y="334"/>
                </a:cubicBezTo>
                <a:cubicBezTo>
                  <a:pt x="413" y="334"/>
                  <a:pt x="556" y="334"/>
                  <a:pt x="556" y="334"/>
                </a:cubicBezTo>
                <a:cubicBezTo>
                  <a:pt x="556" y="311"/>
                  <a:pt x="556" y="311"/>
                  <a:pt x="556" y="311"/>
                </a:cubicBezTo>
                <a:cubicBezTo>
                  <a:pt x="507" y="311"/>
                  <a:pt x="507" y="311"/>
                  <a:pt x="507" y="311"/>
                </a:cubicBezTo>
                <a:lnTo>
                  <a:pt x="507" y="78"/>
                </a:lnTo>
                <a:close/>
                <a:moveTo>
                  <a:pt x="1297" y="126"/>
                </a:moveTo>
                <a:cubicBezTo>
                  <a:pt x="1301" y="137"/>
                  <a:pt x="1303" y="149"/>
                  <a:pt x="1303" y="162"/>
                </a:cubicBezTo>
                <a:cubicBezTo>
                  <a:pt x="1303" y="334"/>
                  <a:pt x="1303" y="334"/>
                  <a:pt x="1303" y="334"/>
                </a:cubicBezTo>
                <a:cubicBezTo>
                  <a:pt x="1288" y="334"/>
                  <a:pt x="1288" y="334"/>
                  <a:pt x="1288" y="334"/>
                </a:cubicBezTo>
                <a:cubicBezTo>
                  <a:pt x="1280" y="314"/>
                  <a:pt x="1280" y="314"/>
                  <a:pt x="1280" y="314"/>
                </a:cubicBezTo>
                <a:cubicBezTo>
                  <a:pt x="1280" y="315"/>
                  <a:pt x="1280" y="315"/>
                  <a:pt x="1280" y="315"/>
                </a:cubicBezTo>
                <a:cubicBezTo>
                  <a:pt x="1280" y="313"/>
                  <a:pt x="1280" y="313"/>
                  <a:pt x="1280" y="313"/>
                </a:cubicBezTo>
                <a:cubicBezTo>
                  <a:pt x="1280" y="314"/>
                  <a:pt x="1279" y="314"/>
                  <a:pt x="1279" y="314"/>
                </a:cubicBezTo>
                <a:cubicBezTo>
                  <a:pt x="1263" y="329"/>
                  <a:pt x="1241" y="337"/>
                  <a:pt x="1214" y="337"/>
                </a:cubicBezTo>
                <a:cubicBezTo>
                  <a:pt x="1186" y="337"/>
                  <a:pt x="1164" y="329"/>
                  <a:pt x="1148" y="314"/>
                </a:cubicBezTo>
                <a:cubicBezTo>
                  <a:pt x="1132" y="299"/>
                  <a:pt x="1124" y="277"/>
                  <a:pt x="1124" y="249"/>
                </a:cubicBezTo>
                <a:cubicBezTo>
                  <a:pt x="1124" y="162"/>
                  <a:pt x="1124" y="162"/>
                  <a:pt x="1124" y="162"/>
                </a:cubicBezTo>
                <a:cubicBezTo>
                  <a:pt x="1124" y="149"/>
                  <a:pt x="1126" y="137"/>
                  <a:pt x="1130" y="126"/>
                </a:cubicBezTo>
                <a:cubicBezTo>
                  <a:pt x="1135" y="116"/>
                  <a:pt x="1141" y="106"/>
                  <a:pt x="1148" y="99"/>
                </a:cubicBezTo>
                <a:cubicBezTo>
                  <a:pt x="1156" y="91"/>
                  <a:pt x="1165" y="85"/>
                  <a:pt x="1177" y="81"/>
                </a:cubicBezTo>
                <a:cubicBezTo>
                  <a:pt x="1199" y="73"/>
                  <a:pt x="1228" y="73"/>
                  <a:pt x="1250" y="81"/>
                </a:cubicBezTo>
                <a:cubicBezTo>
                  <a:pt x="1262" y="85"/>
                  <a:pt x="1271" y="91"/>
                  <a:pt x="1279" y="99"/>
                </a:cubicBezTo>
                <a:cubicBezTo>
                  <a:pt x="1286" y="106"/>
                  <a:pt x="1293" y="116"/>
                  <a:pt x="1297" y="126"/>
                </a:cubicBezTo>
                <a:close/>
                <a:moveTo>
                  <a:pt x="1278" y="162"/>
                </a:moveTo>
                <a:cubicBezTo>
                  <a:pt x="1278" y="143"/>
                  <a:pt x="1272" y="127"/>
                  <a:pt x="1261" y="116"/>
                </a:cubicBezTo>
                <a:cubicBezTo>
                  <a:pt x="1250" y="105"/>
                  <a:pt x="1234" y="100"/>
                  <a:pt x="1214" y="100"/>
                </a:cubicBezTo>
                <a:cubicBezTo>
                  <a:pt x="1193" y="100"/>
                  <a:pt x="1177" y="105"/>
                  <a:pt x="1166" y="116"/>
                </a:cubicBezTo>
                <a:cubicBezTo>
                  <a:pt x="1155" y="127"/>
                  <a:pt x="1149" y="142"/>
                  <a:pt x="1149" y="162"/>
                </a:cubicBezTo>
                <a:cubicBezTo>
                  <a:pt x="1149" y="249"/>
                  <a:pt x="1149" y="249"/>
                  <a:pt x="1149" y="249"/>
                </a:cubicBezTo>
                <a:cubicBezTo>
                  <a:pt x="1149" y="256"/>
                  <a:pt x="1150" y="263"/>
                  <a:pt x="1152" y="271"/>
                </a:cubicBezTo>
                <a:cubicBezTo>
                  <a:pt x="1154" y="278"/>
                  <a:pt x="1157" y="285"/>
                  <a:pt x="1162" y="291"/>
                </a:cubicBezTo>
                <a:cubicBezTo>
                  <a:pt x="1166" y="297"/>
                  <a:pt x="1173" y="302"/>
                  <a:pt x="1181" y="306"/>
                </a:cubicBezTo>
                <a:cubicBezTo>
                  <a:pt x="1189" y="310"/>
                  <a:pt x="1200" y="312"/>
                  <a:pt x="1214" y="312"/>
                </a:cubicBezTo>
                <a:cubicBezTo>
                  <a:pt x="1227" y="312"/>
                  <a:pt x="1238" y="310"/>
                  <a:pt x="1246" y="306"/>
                </a:cubicBezTo>
                <a:cubicBezTo>
                  <a:pt x="1255" y="302"/>
                  <a:pt x="1261" y="297"/>
                  <a:pt x="1266" y="291"/>
                </a:cubicBezTo>
                <a:cubicBezTo>
                  <a:pt x="1270" y="285"/>
                  <a:pt x="1273" y="278"/>
                  <a:pt x="1275" y="271"/>
                </a:cubicBezTo>
                <a:cubicBezTo>
                  <a:pt x="1277" y="263"/>
                  <a:pt x="1278" y="256"/>
                  <a:pt x="1278" y="249"/>
                </a:cubicBezTo>
                <a:lnTo>
                  <a:pt x="1278" y="162"/>
                </a:lnTo>
                <a:close/>
              </a:path>
            </a:pathLst>
          </a:custGeom>
          <a:solidFill>
            <a:srgbClr val="1A3B47"/>
          </a:solidFill>
          <a:ln>
            <a:noFill/>
          </a:ln>
        </p:spPr>
        <p:txBody>
          <a:bodyPr vert="horz" wrap="square" lIns="91440" tIns="45720" rIns="91440" bIns="45720" numCol="1" anchor="t" anchorCtr="0" compatLnSpc="1">
            <a:prstTxWarp prst="textNoShape">
              <a:avLst/>
            </a:prstTxWarp>
          </a:bodyPr>
          <a:lstStyle/>
          <a:p>
            <a:endParaRPr lang="es-ES"/>
          </a:p>
        </p:txBody>
      </p:sp>
    </p:spTree>
    <p:extLst>
      <p:ext uri="{BB962C8B-B14F-4D97-AF65-F5344CB8AC3E}">
        <p14:creationId xmlns:p14="http://schemas.microsoft.com/office/powerpoint/2010/main" val="247944996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Idea Prinicpal_Gris">
    <p:bg>
      <p:bgRef idx="1001">
        <a:schemeClr val="bg2"/>
      </p:bgRef>
    </p:bg>
    <p:spTree>
      <p:nvGrpSpPr>
        <p:cNvPr id="1" name=""/>
        <p:cNvGrpSpPr/>
        <p:nvPr/>
      </p:nvGrpSpPr>
      <p:grpSpPr>
        <a:xfrm>
          <a:off x="0" y="0"/>
          <a:ext cx="0" cy="0"/>
          <a:chOff x="0" y="0"/>
          <a:chExt cx="0" cy="0"/>
        </a:xfrm>
      </p:grpSpPr>
      <p:sp>
        <p:nvSpPr>
          <p:cNvPr id="8" name="Title Placeholder 1">
            <a:extLst>
              <a:ext uri="{FF2B5EF4-FFF2-40B4-BE49-F238E27FC236}">
                <a16:creationId xmlns="" xmlns:a16="http://schemas.microsoft.com/office/drawing/2014/main" id="{7EA230A8-2396-C04E-BA7D-6A765043E110}"/>
              </a:ext>
            </a:extLst>
          </p:cNvPr>
          <p:cNvSpPr>
            <a:spLocks noGrp="1"/>
          </p:cNvSpPr>
          <p:nvPr>
            <p:ph type="title" hasCustomPrompt="1"/>
          </p:nvPr>
        </p:nvSpPr>
        <p:spPr>
          <a:xfrm>
            <a:off x="287750" y="544044"/>
            <a:ext cx="7106825" cy="3952370"/>
          </a:xfrm>
          <a:prstGeom prst="rect">
            <a:avLst/>
          </a:prstGeom>
        </p:spPr>
        <p:txBody>
          <a:bodyPr vert="horz" lIns="0" tIns="0" rIns="0" bIns="0" rtlCol="0" anchor="t">
            <a:noAutofit/>
          </a:bodyPr>
          <a:lstStyle>
            <a:lvl1pPr>
              <a:defRPr sz="2400">
                <a:solidFill>
                  <a:schemeClr val="tx1"/>
                </a:solidFill>
              </a:defRPr>
            </a:lvl1pPr>
          </a:lstStyle>
          <a:p>
            <a:r>
              <a:rPr lang="es-ES" dirty="0"/>
              <a:t>Haga clic para un texto destacado o una idea principal</a:t>
            </a:r>
            <a:endParaRPr lang="en-US" dirty="0"/>
          </a:p>
        </p:txBody>
      </p:sp>
      <p:sp>
        <p:nvSpPr>
          <p:cNvPr id="9" name="Slide Number Placeholder 5">
            <a:extLst>
              <a:ext uri="{FF2B5EF4-FFF2-40B4-BE49-F238E27FC236}">
                <a16:creationId xmlns="" xmlns:a16="http://schemas.microsoft.com/office/drawing/2014/main" id="{010F3A02-B7CA-9E42-855B-3F51A0093AEE}"/>
              </a:ext>
            </a:extLst>
          </p:cNvPr>
          <p:cNvSpPr txBox="1">
            <a:spLocks/>
          </p:cNvSpPr>
          <p:nvPr userDrawn="1"/>
        </p:nvSpPr>
        <p:spPr>
          <a:xfrm>
            <a:off x="8604448" y="4876006"/>
            <a:ext cx="287140" cy="242765"/>
          </a:xfrm>
          <a:prstGeom prst="rect">
            <a:avLst/>
          </a:prstGeom>
        </p:spPr>
        <p:txBody>
          <a:bodyPr vert="horz" lIns="0" tIns="0" rIns="0" bIns="0" rtlCol="0" anchor="ctr"/>
          <a:lstStyle>
            <a:defPPr>
              <a:defRPr lang="es-ES"/>
            </a:defPPr>
            <a:lvl1pPr marL="0" algn="l" defTabSz="685800" rtl="0" eaLnBrk="1" latinLnBrk="0" hangingPunct="1">
              <a:defRPr sz="800" kern="1200">
                <a:solidFill>
                  <a:schemeClr val="bg1"/>
                </a:solidFill>
                <a:latin typeface="Soho Gothic Pro" panose="020B0503030504020204" pitchFamily="34" charset="77"/>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r"/>
            <a:fld id="{A5078871-D93F-4D40-B540-DC74CFDF655C}" type="slidenum">
              <a:rPr lang="es-ES" sz="800" smtClean="0">
                <a:solidFill>
                  <a:schemeClr val="tx1"/>
                </a:solidFill>
              </a:rPr>
              <a:pPr algn="r"/>
              <a:t>‹Nº›</a:t>
            </a:fld>
            <a:endParaRPr lang="es-ES" sz="800" dirty="0">
              <a:solidFill>
                <a:schemeClr val="tx1"/>
              </a:solidFill>
            </a:endParaRPr>
          </a:p>
        </p:txBody>
      </p:sp>
      <p:pic>
        <p:nvPicPr>
          <p:cNvPr id="17" name="Imagen 16"/>
          <p:cNvPicPr>
            <a:picLocks noChangeAspect="1"/>
          </p:cNvPicPr>
          <p:nvPr userDrawn="1"/>
        </p:nvPicPr>
        <p:blipFill>
          <a:blip r:embed="rId2">
            <a:lum/>
          </a:blip>
          <a:stretch>
            <a:fillRect/>
          </a:stretch>
        </p:blipFill>
        <p:spPr>
          <a:xfrm>
            <a:off x="6665441" y="4905400"/>
            <a:ext cx="858887" cy="186630"/>
          </a:xfrm>
          <a:prstGeom prst="rect">
            <a:avLst/>
          </a:prstGeom>
        </p:spPr>
      </p:pic>
      <p:sp>
        <p:nvSpPr>
          <p:cNvPr id="19" name="Freeform 5"/>
          <p:cNvSpPr>
            <a:spLocks noEditPoints="1"/>
          </p:cNvSpPr>
          <p:nvPr userDrawn="1"/>
        </p:nvSpPr>
        <p:spPr bwMode="auto">
          <a:xfrm>
            <a:off x="252000" y="4879562"/>
            <a:ext cx="643638" cy="128556"/>
          </a:xfrm>
          <a:custGeom>
            <a:avLst/>
            <a:gdLst>
              <a:gd name="T0" fmla="*/ 1051 w 1701"/>
              <a:gd name="T1" fmla="*/ 298 h 337"/>
              <a:gd name="T2" fmla="*/ 967 w 1701"/>
              <a:gd name="T3" fmla="*/ 337 h 337"/>
              <a:gd name="T4" fmla="*/ 877 w 1701"/>
              <a:gd name="T5" fmla="*/ 262 h 337"/>
              <a:gd name="T6" fmla="*/ 906 w 1701"/>
              <a:gd name="T7" fmla="*/ 285 h 337"/>
              <a:gd name="T8" fmla="*/ 991 w 1701"/>
              <a:gd name="T9" fmla="*/ 309 h 337"/>
              <a:gd name="T10" fmla="*/ 1033 w 1701"/>
              <a:gd name="T11" fmla="*/ 263 h 337"/>
              <a:gd name="T12" fmla="*/ 926 w 1701"/>
              <a:gd name="T13" fmla="*/ 200 h 337"/>
              <a:gd name="T14" fmla="*/ 888 w 1701"/>
              <a:gd name="T15" fmla="*/ 112 h 337"/>
              <a:gd name="T16" fmla="*/ 967 w 1701"/>
              <a:gd name="T17" fmla="*/ 75 h 337"/>
              <a:gd name="T18" fmla="*/ 1056 w 1701"/>
              <a:gd name="T19" fmla="*/ 149 h 337"/>
              <a:gd name="T20" fmla="*/ 1013 w 1701"/>
              <a:gd name="T21" fmla="*/ 112 h 337"/>
              <a:gd name="T22" fmla="*/ 925 w 1701"/>
              <a:gd name="T23" fmla="*/ 108 h 337"/>
              <a:gd name="T24" fmla="*/ 913 w 1701"/>
              <a:gd name="T25" fmla="*/ 163 h 337"/>
              <a:gd name="T26" fmla="*/ 1046 w 1701"/>
              <a:gd name="T27" fmla="*/ 222 h 337"/>
              <a:gd name="T28" fmla="*/ 680 w 1701"/>
              <a:gd name="T29" fmla="*/ 86 h 337"/>
              <a:gd name="T30" fmla="*/ 656 w 1701"/>
              <a:gd name="T31" fmla="*/ 103 h 337"/>
              <a:gd name="T32" fmla="*/ 656 w 1701"/>
              <a:gd name="T33" fmla="*/ 103 h 337"/>
              <a:gd name="T34" fmla="*/ 632 w 1701"/>
              <a:gd name="T35" fmla="*/ 335 h 337"/>
              <a:gd name="T36" fmla="*/ 661 w 1701"/>
              <a:gd name="T37" fmla="*/ 137 h 337"/>
              <a:gd name="T38" fmla="*/ 722 w 1701"/>
              <a:gd name="T39" fmla="*/ 100 h 337"/>
              <a:gd name="T40" fmla="*/ 783 w 1701"/>
              <a:gd name="T41" fmla="*/ 140 h 337"/>
              <a:gd name="T42" fmla="*/ 810 w 1701"/>
              <a:gd name="T43" fmla="*/ 335 h 337"/>
              <a:gd name="T44" fmla="*/ 722 w 1701"/>
              <a:gd name="T45" fmla="*/ 75 h 337"/>
              <a:gd name="T46" fmla="*/ 1692 w 1701"/>
              <a:gd name="T47" fmla="*/ 298 h 337"/>
              <a:gd name="T48" fmla="*/ 1607 w 1701"/>
              <a:gd name="T49" fmla="*/ 256 h 337"/>
              <a:gd name="T50" fmla="*/ 1686 w 1701"/>
              <a:gd name="T51" fmla="*/ 101 h 337"/>
              <a:gd name="T52" fmla="*/ 1607 w 1701"/>
              <a:gd name="T53" fmla="*/ 78 h 337"/>
              <a:gd name="T54" fmla="*/ 1583 w 1701"/>
              <a:gd name="T55" fmla="*/ 257 h 337"/>
              <a:gd name="T56" fmla="*/ 248 w 1701"/>
              <a:gd name="T57" fmla="*/ 75 h 337"/>
              <a:gd name="T58" fmla="*/ 181 w 1701"/>
              <a:gd name="T59" fmla="*/ 98 h 337"/>
              <a:gd name="T60" fmla="*/ 92 w 1701"/>
              <a:gd name="T61" fmla="*/ 75 h 337"/>
              <a:gd name="T62" fmla="*/ 0 w 1701"/>
              <a:gd name="T63" fmla="*/ 164 h 337"/>
              <a:gd name="T64" fmla="*/ 25 w 1701"/>
              <a:gd name="T65" fmla="*/ 164 h 337"/>
              <a:gd name="T66" fmla="*/ 57 w 1701"/>
              <a:gd name="T67" fmla="*/ 106 h 337"/>
              <a:gd name="T68" fmla="*/ 124 w 1701"/>
              <a:gd name="T69" fmla="*/ 106 h 337"/>
              <a:gd name="T70" fmla="*/ 156 w 1701"/>
              <a:gd name="T71" fmla="*/ 164 h 337"/>
              <a:gd name="T72" fmla="*/ 182 w 1701"/>
              <a:gd name="T73" fmla="*/ 164 h 337"/>
              <a:gd name="T74" fmla="*/ 214 w 1701"/>
              <a:gd name="T75" fmla="*/ 106 h 337"/>
              <a:gd name="T76" fmla="*/ 281 w 1701"/>
              <a:gd name="T77" fmla="*/ 106 h 337"/>
              <a:gd name="T78" fmla="*/ 313 w 1701"/>
              <a:gd name="T79" fmla="*/ 164 h 337"/>
              <a:gd name="T80" fmla="*/ 338 w 1701"/>
              <a:gd name="T81" fmla="*/ 164 h 337"/>
              <a:gd name="T82" fmla="*/ 1522 w 1701"/>
              <a:gd name="T83" fmla="*/ 334 h 337"/>
              <a:gd name="T84" fmla="*/ 1522 w 1701"/>
              <a:gd name="T85" fmla="*/ 311 h 337"/>
              <a:gd name="T86" fmla="*/ 1381 w 1701"/>
              <a:gd name="T87" fmla="*/ 78 h 337"/>
              <a:gd name="T88" fmla="*/ 1381 w 1701"/>
              <a:gd name="T89" fmla="*/ 101 h 337"/>
              <a:gd name="T90" fmla="*/ 1381 w 1701"/>
              <a:gd name="T91" fmla="*/ 311 h 337"/>
              <a:gd name="T92" fmla="*/ 1381 w 1701"/>
              <a:gd name="T93" fmla="*/ 334 h 337"/>
              <a:gd name="T94" fmla="*/ 415 w 1701"/>
              <a:gd name="T95" fmla="*/ 78 h 337"/>
              <a:gd name="T96" fmla="*/ 415 w 1701"/>
              <a:gd name="T97" fmla="*/ 101 h 337"/>
              <a:gd name="T98" fmla="*/ 412 w 1701"/>
              <a:gd name="T99" fmla="*/ 311 h 337"/>
              <a:gd name="T100" fmla="*/ 556 w 1701"/>
              <a:gd name="T101" fmla="*/ 311 h 337"/>
              <a:gd name="T102" fmla="*/ 1297 w 1701"/>
              <a:gd name="T103" fmla="*/ 126 h 337"/>
              <a:gd name="T104" fmla="*/ 1288 w 1701"/>
              <a:gd name="T105" fmla="*/ 334 h 337"/>
              <a:gd name="T106" fmla="*/ 1280 w 1701"/>
              <a:gd name="T107" fmla="*/ 313 h 337"/>
              <a:gd name="T108" fmla="*/ 1148 w 1701"/>
              <a:gd name="T109" fmla="*/ 314 h 337"/>
              <a:gd name="T110" fmla="*/ 1130 w 1701"/>
              <a:gd name="T111" fmla="*/ 126 h 337"/>
              <a:gd name="T112" fmla="*/ 1250 w 1701"/>
              <a:gd name="T113" fmla="*/ 81 h 337"/>
              <a:gd name="T114" fmla="*/ 1278 w 1701"/>
              <a:gd name="T115" fmla="*/ 162 h 337"/>
              <a:gd name="T116" fmla="*/ 1166 w 1701"/>
              <a:gd name="T117" fmla="*/ 116 h 337"/>
              <a:gd name="T118" fmla="*/ 1152 w 1701"/>
              <a:gd name="T119" fmla="*/ 271 h 337"/>
              <a:gd name="T120" fmla="*/ 1214 w 1701"/>
              <a:gd name="T121" fmla="*/ 312 h 337"/>
              <a:gd name="T122" fmla="*/ 1275 w 1701"/>
              <a:gd name="T123" fmla="*/ 271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01" h="337">
                <a:moveTo>
                  <a:pt x="1046" y="222"/>
                </a:moveTo>
                <a:cubicBezTo>
                  <a:pt x="1054" y="233"/>
                  <a:pt x="1058" y="247"/>
                  <a:pt x="1058" y="263"/>
                </a:cubicBezTo>
                <a:cubicBezTo>
                  <a:pt x="1058" y="276"/>
                  <a:pt x="1056" y="288"/>
                  <a:pt x="1051" y="298"/>
                </a:cubicBezTo>
                <a:cubicBezTo>
                  <a:pt x="1046" y="307"/>
                  <a:pt x="1039" y="315"/>
                  <a:pt x="1031" y="321"/>
                </a:cubicBezTo>
                <a:cubicBezTo>
                  <a:pt x="1022" y="327"/>
                  <a:pt x="1013" y="331"/>
                  <a:pt x="1001" y="333"/>
                </a:cubicBezTo>
                <a:cubicBezTo>
                  <a:pt x="991" y="335"/>
                  <a:pt x="979" y="337"/>
                  <a:pt x="967" y="337"/>
                </a:cubicBezTo>
                <a:cubicBezTo>
                  <a:pt x="940" y="337"/>
                  <a:pt x="919" y="331"/>
                  <a:pt x="902" y="319"/>
                </a:cubicBezTo>
                <a:cubicBezTo>
                  <a:pt x="886" y="306"/>
                  <a:pt x="877" y="288"/>
                  <a:pt x="876" y="263"/>
                </a:cubicBezTo>
                <a:cubicBezTo>
                  <a:pt x="876" y="263"/>
                  <a:pt x="877" y="262"/>
                  <a:pt x="877" y="262"/>
                </a:cubicBezTo>
                <a:cubicBezTo>
                  <a:pt x="901" y="262"/>
                  <a:pt x="901" y="262"/>
                  <a:pt x="901" y="262"/>
                </a:cubicBezTo>
                <a:cubicBezTo>
                  <a:pt x="901" y="262"/>
                  <a:pt x="902" y="263"/>
                  <a:pt x="902" y="263"/>
                </a:cubicBezTo>
                <a:cubicBezTo>
                  <a:pt x="902" y="272"/>
                  <a:pt x="903" y="280"/>
                  <a:pt x="906" y="285"/>
                </a:cubicBezTo>
                <a:cubicBezTo>
                  <a:pt x="910" y="291"/>
                  <a:pt x="914" y="296"/>
                  <a:pt x="920" y="300"/>
                </a:cubicBezTo>
                <a:cubicBezTo>
                  <a:pt x="926" y="303"/>
                  <a:pt x="932" y="306"/>
                  <a:pt x="940" y="308"/>
                </a:cubicBezTo>
                <a:cubicBezTo>
                  <a:pt x="954" y="311"/>
                  <a:pt x="970" y="311"/>
                  <a:pt x="991" y="309"/>
                </a:cubicBezTo>
                <a:cubicBezTo>
                  <a:pt x="998" y="308"/>
                  <a:pt x="1005" y="306"/>
                  <a:pt x="1012" y="303"/>
                </a:cubicBezTo>
                <a:cubicBezTo>
                  <a:pt x="1018" y="299"/>
                  <a:pt x="1023" y="295"/>
                  <a:pt x="1027" y="288"/>
                </a:cubicBezTo>
                <a:cubicBezTo>
                  <a:pt x="1031" y="282"/>
                  <a:pt x="1033" y="274"/>
                  <a:pt x="1033" y="263"/>
                </a:cubicBezTo>
                <a:cubicBezTo>
                  <a:pt x="1033" y="254"/>
                  <a:pt x="1031" y="246"/>
                  <a:pt x="1026" y="238"/>
                </a:cubicBezTo>
                <a:cubicBezTo>
                  <a:pt x="1021" y="231"/>
                  <a:pt x="1013" y="226"/>
                  <a:pt x="1003" y="223"/>
                </a:cubicBezTo>
                <a:cubicBezTo>
                  <a:pt x="926" y="200"/>
                  <a:pt x="926" y="200"/>
                  <a:pt x="926" y="200"/>
                </a:cubicBezTo>
                <a:cubicBezTo>
                  <a:pt x="911" y="196"/>
                  <a:pt x="901" y="190"/>
                  <a:pt x="893" y="180"/>
                </a:cubicBezTo>
                <a:cubicBezTo>
                  <a:pt x="885" y="170"/>
                  <a:pt x="881" y="158"/>
                  <a:pt x="881" y="144"/>
                </a:cubicBezTo>
                <a:cubicBezTo>
                  <a:pt x="881" y="131"/>
                  <a:pt x="884" y="121"/>
                  <a:pt x="888" y="112"/>
                </a:cubicBezTo>
                <a:cubicBezTo>
                  <a:pt x="893" y="103"/>
                  <a:pt x="899" y="96"/>
                  <a:pt x="907" y="90"/>
                </a:cubicBezTo>
                <a:cubicBezTo>
                  <a:pt x="915" y="85"/>
                  <a:pt x="924" y="81"/>
                  <a:pt x="934" y="78"/>
                </a:cubicBezTo>
                <a:cubicBezTo>
                  <a:pt x="945" y="76"/>
                  <a:pt x="955" y="75"/>
                  <a:pt x="967" y="75"/>
                </a:cubicBezTo>
                <a:cubicBezTo>
                  <a:pt x="993" y="75"/>
                  <a:pt x="1014" y="81"/>
                  <a:pt x="1030" y="93"/>
                </a:cubicBezTo>
                <a:cubicBezTo>
                  <a:pt x="1047" y="105"/>
                  <a:pt x="1055" y="124"/>
                  <a:pt x="1056" y="148"/>
                </a:cubicBezTo>
                <a:cubicBezTo>
                  <a:pt x="1056" y="148"/>
                  <a:pt x="1056" y="149"/>
                  <a:pt x="1056" y="149"/>
                </a:cubicBezTo>
                <a:cubicBezTo>
                  <a:pt x="1032" y="149"/>
                  <a:pt x="1032" y="149"/>
                  <a:pt x="1032" y="149"/>
                </a:cubicBezTo>
                <a:cubicBezTo>
                  <a:pt x="1032" y="149"/>
                  <a:pt x="1032" y="148"/>
                  <a:pt x="1032" y="148"/>
                </a:cubicBezTo>
                <a:cubicBezTo>
                  <a:pt x="1031" y="131"/>
                  <a:pt x="1025" y="119"/>
                  <a:pt x="1013" y="112"/>
                </a:cubicBezTo>
                <a:cubicBezTo>
                  <a:pt x="1002" y="104"/>
                  <a:pt x="986" y="100"/>
                  <a:pt x="966" y="100"/>
                </a:cubicBezTo>
                <a:cubicBezTo>
                  <a:pt x="958" y="100"/>
                  <a:pt x="951" y="100"/>
                  <a:pt x="944" y="102"/>
                </a:cubicBezTo>
                <a:cubicBezTo>
                  <a:pt x="937" y="103"/>
                  <a:pt x="931" y="105"/>
                  <a:pt x="925" y="108"/>
                </a:cubicBezTo>
                <a:cubicBezTo>
                  <a:pt x="919" y="111"/>
                  <a:pt x="915" y="115"/>
                  <a:pt x="911" y="121"/>
                </a:cubicBezTo>
                <a:cubicBezTo>
                  <a:pt x="908" y="127"/>
                  <a:pt x="906" y="134"/>
                  <a:pt x="906" y="144"/>
                </a:cubicBezTo>
                <a:cubicBezTo>
                  <a:pt x="906" y="151"/>
                  <a:pt x="908" y="157"/>
                  <a:pt x="913" y="163"/>
                </a:cubicBezTo>
                <a:cubicBezTo>
                  <a:pt x="917" y="170"/>
                  <a:pt x="924" y="174"/>
                  <a:pt x="934" y="177"/>
                </a:cubicBezTo>
                <a:cubicBezTo>
                  <a:pt x="1011" y="199"/>
                  <a:pt x="1011" y="199"/>
                  <a:pt x="1011" y="199"/>
                </a:cubicBezTo>
                <a:cubicBezTo>
                  <a:pt x="1026" y="204"/>
                  <a:pt x="1038" y="211"/>
                  <a:pt x="1046" y="222"/>
                </a:cubicBezTo>
                <a:close/>
                <a:moveTo>
                  <a:pt x="722" y="75"/>
                </a:moveTo>
                <a:cubicBezTo>
                  <a:pt x="715" y="75"/>
                  <a:pt x="708" y="76"/>
                  <a:pt x="701" y="78"/>
                </a:cubicBezTo>
                <a:cubicBezTo>
                  <a:pt x="694" y="79"/>
                  <a:pt x="687" y="82"/>
                  <a:pt x="680" y="86"/>
                </a:cubicBezTo>
                <a:cubicBezTo>
                  <a:pt x="673" y="89"/>
                  <a:pt x="667" y="93"/>
                  <a:pt x="662" y="98"/>
                </a:cubicBezTo>
                <a:cubicBezTo>
                  <a:pt x="660" y="100"/>
                  <a:pt x="658" y="101"/>
                  <a:pt x="656" y="103"/>
                </a:cubicBezTo>
                <a:cubicBezTo>
                  <a:pt x="656" y="103"/>
                  <a:pt x="656" y="103"/>
                  <a:pt x="656" y="103"/>
                </a:cubicBezTo>
                <a:cubicBezTo>
                  <a:pt x="656" y="103"/>
                  <a:pt x="656" y="103"/>
                  <a:pt x="656" y="103"/>
                </a:cubicBezTo>
                <a:cubicBezTo>
                  <a:pt x="656" y="103"/>
                  <a:pt x="656" y="103"/>
                  <a:pt x="656" y="103"/>
                </a:cubicBezTo>
                <a:cubicBezTo>
                  <a:pt x="656" y="103"/>
                  <a:pt x="656" y="103"/>
                  <a:pt x="656" y="103"/>
                </a:cubicBezTo>
                <a:cubicBezTo>
                  <a:pt x="643" y="78"/>
                  <a:pt x="643" y="78"/>
                  <a:pt x="643" y="78"/>
                </a:cubicBezTo>
                <a:cubicBezTo>
                  <a:pt x="632" y="78"/>
                  <a:pt x="632" y="78"/>
                  <a:pt x="632" y="78"/>
                </a:cubicBezTo>
                <a:cubicBezTo>
                  <a:pt x="632" y="335"/>
                  <a:pt x="632" y="335"/>
                  <a:pt x="632" y="335"/>
                </a:cubicBezTo>
                <a:cubicBezTo>
                  <a:pt x="656" y="335"/>
                  <a:pt x="656" y="335"/>
                  <a:pt x="656" y="335"/>
                </a:cubicBezTo>
                <a:cubicBezTo>
                  <a:pt x="656" y="162"/>
                  <a:pt x="656" y="162"/>
                  <a:pt x="656" y="162"/>
                </a:cubicBezTo>
                <a:cubicBezTo>
                  <a:pt x="656" y="152"/>
                  <a:pt x="658" y="144"/>
                  <a:pt x="661" y="137"/>
                </a:cubicBezTo>
                <a:cubicBezTo>
                  <a:pt x="664" y="129"/>
                  <a:pt x="669" y="122"/>
                  <a:pt x="674" y="117"/>
                </a:cubicBezTo>
                <a:cubicBezTo>
                  <a:pt x="680" y="112"/>
                  <a:pt x="687" y="108"/>
                  <a:pt x="695" y="105"/>
                </a:cubicBezTo>
                <a:cubicBezTo>
                  <a:pt x="703" y="102"/>
                  <a:pt x="712" y="100"/>
                  <a:pt x="722" y="100"/>
                </a:cubicBezTo>
                <a:cubicBezTo>
                  <a:pt x="735" y="100"/>
                  <a:pt x="745" y="102"/>
                  <a:pt x="754" y="106"/>
                </a:cubicBezTo>
                <a:cubicBezTo>
                  <a:pt x="762" y="110"/>
                  <a:pt x="769" y="115"/>
                  <a:pt x="773" y="120"/>
                </a:cubicBezTo>
                <a:cubicBezTo>
                  <a:pt x="778" y="126"/>
                  <a:pt x="781" y="133"/>
                  <a:pt x="783" y="140"/>
                </a:cubicBezTo>
                <a:cubicBezTo>
                  <a:pt x="785" y="149"/>
                  <a:pt x="786" y="156"/>
                  <a:pt x="786" y="163"/>
                </a:cubicBezTo>
                <a:cubicBezTo>
                  <a:pt x="786" y="335"/>
                  <a:pt x="786" y="335"/>
                  <a:pt x="786" y="335"/>
                </a:cubicBezTo>
                <a:cubicBezTo>
                  <a:pt x="810" y="335"/>
                  <a:pt x="810" y="335"/>
                  <a:pt x="810" y="335"/>
                </a:cubicBezTo>
                <a:cubicBezTo>
                  <a:pt x="810" y="163"/>
                  <a:pt x="810" y="163"/>
                  <a:pt x="810" y="163"/>
                </a:cubicBezTo>
                <a:cubicBezTo>
                  <a:pt x="810" y="135"/>
                  <a:pt x="802" y="113"/>
                  <a:pt x="787" y="98"/>
                </a:cubicBezTo>
                <a:cubicBezTo>
                  <a:pt x="771" y="83"/>
                  <a:pt x="749" y="75"/>
                  <a:pt x="722" y="75"/>
                </a:cubicBezTo>
                <a:close/>
                <a:moveTo>
                  <a:pt x="1650" y="337"/>
                </a:moveTo>
                <a:cubicBezTo>
                  <a:pt x="1672" y="337"/>
                  <a:pt x="1689" y="331"/>
                  <a:pt x="1701" y="321"/>
                </a:cubicBezTo>
                <a:cubicBezTo>
                  <a:pt x="1692" y="298"/>
                  <a:pt x="1692" y="298"/>
                  <a:pt x="1692" y="298"/>
                </a:cubicBezTo>
                <a:cubicBezTo>
                  <a:pt x="1683" y="306"/>
                  <a:pt x="1670" y="313"/>
                  <a:pt x="1650" y="313"/>
                </a:cubicBezTo>
                <a:cubicBezTo>
                  <a:pt x="1636" y="313"/>
                  <a:pt x="1625" y="308"/>
                  <a:pt x="1618" y="300"/>
                </a:cubicBezTo>
                <a:cubicBezTo>
                  <a:pt x="1611" y="291"/>
                  <a:pt x="1607" y="277"/>
                  <a:pt x="1607" y="256"/>
                </a:cubicBezTo>
                <a:cubicBezTo>
                  <a:pt x="1607" y="101"/>
                  <a:pt x="1607" y="101"/>
                  <a:pt x="1607" y="101"/>
                </a:cubicBezTo>
                <a:cubicBezTo>
                  <a:pt x="1685" y="101"/>
                  <a:pt x="1685" y="101"/>
                  <a:pt x="1685" y="101"/>
                </a:cubicBezTo>
                <a:cubicBezTo>
                  <a:pt x="1686" y="101"/>
                  <a:pt x="1686" y="101"/>
                  <a:pt x="1686" y="101"/>
                </a:cubicBezTo>
                <a:cubicBezTo>
                  <a:pt x="1686" y="78"/>
                  <a:pt x="1686" y="78"/>
                  <a:pt x="1686" y="78"/>
                </a:cubicBezTo>
                <a:cubicBezTo>
                  <a:pt x="1686" y="78"/>
                  <a:pt x="1686" y="78"/>
                  <a:pt x="1685" y="78"/>
                </a:cubicBezTo>
                <a:cubicBezTo>
                  <a:pt x="1607" y="78"/>
                  <a:pt x="1607" y="78"/>
                  <a:pt x="1607" y="78"/>
                </a:cubicBezTo>
                <a:cubicBezTo>
                  <a:pt x="1607" y="0"/>
                  <a:pt x="1607" y="0"/>
                  <a:pt x="1607" y="0"/>
                </a:cubicBezTo>
                <a:cubicBezTo>
                  <a:pt x="1583" y="0"/>
                  <a:pt x="1583" y="0"/>
                  <a:pt x="1583" y="0"/>
                </a:cubicBezTo>
                <a:cubicBezTo>
                  <a:pt x="1583" y="257"/>
                  <a:pt x="1583" y="257"/>
                  <a:pt x="1583" y="257"/>
                </a:cubicBezTo>
                <a:cubicBezTo>
                  <a:pt x="1583" y="284"/>
                  <a:pt x="1589" y="304"/>
                  <a:pt x="1600" y="317"/>
                </a:cubicBezTo>
                <a:cubicBezTo>
                  <a:pt x="1612" y="330"/>
                  <a:pt x="1629" y="337"/>
                  <a:pt x="1650" y="337"/>
                </a:cubicBezTo>
                <a:close/>
                <a:moveTo>
                  <a:pt x="248" y="75"/>
                </a:moveTo>
                <a:cubicBezTo>
                  <a:pt x="248" y="75"/>
                  <a:pt x="248" y="75"/>
                  <a:pt x="248" y="75"/>
                </a:cubicBezTo>
                <a:cubicBezTo>
                  <a:pt x="247" y="75"/>
                  <a:pt x="247" y="75"/>
                  <a:pt x="247" y="75"/>
                </a:cubicBezTo>
                <a:cubicBezTo>
                  <a:pt x="219" y="75"/>
                  <a:pt x="197" y="83"/>
                  <a:pt x="181" y="98"/>
                </a:cubicBezTo>
                <a:cubicBezTo>
                  <a:pt x="176" y="103"/>
                  <a:pt x="172" y="108"/>
                  <a:pt x="169" y="114"/>
                </a:cubicBezTo>
                <a:cubicBezTo>
                  <a:pt x="166" y="108"/>
                  <a:pt x="162" y="103"/>
                  <a:pt x="157" y="98"/>
                </a:cubicBezTo>
                <a:cubicBezTo>
                  <a:pt x="141" y="83"/>
                  <a:pt x="120" y="75"/>
                  <a:pt x="92" y="75"/>
                </a:cubicBezTo>
                <a:cubicBezTo>
                  <a:pt x="90" y="75"/>
                  <a:pt x="90" y="75"/>
                  <a:pt x="90" y="75"/>
                </a:cubicBezTo>
                <a:cubicBezTo>
                  <a:pt x="62" y="75"/>
                  <a:pt x="40" y="83"/>
                  <a:pt x="24" y="98"/>
                </a:cubicBezTo>
                <a:cubicBezTo>
                  <a:pt x="8" y="114"/>
                  <a:pt x="0" y="136"/>
                  <a:pt x="0" y="164"/>
                </a:cubicBezTo>
                <a:cubicBezTo>
                  <a:pt x="0" y="335"/>
                  <a:pt x="0" y="335"/>
                  <a:pt x="0" y="335"/>
                </a:cubicBezTo>
                <a:cubicBezTo>
                  <a:pt x="25" y="335"/>
                  <a:pt x="25" y="335"/>
                  <a:pt x="25" y="335"/>
                </a:cubicBezTo>
                <a:cubicBezTo>
                  <a:pt x="25" y="164"/>
                  <a:pt x="25" y="164"/>
                  <a:pt x="25" y="164"/>
                </a:cubicBezTo>
                <a:cubicBezTo>
                  <a:pt x="25" y="156"/>
                  <a:pt x="26" y="149"/>
                  <a:pt x="27" y="141"/>
                </a:cubicBezTo>
                <a:cubicBezTo>
                  <a:pt x="29" y="134"/>
                  <a:pt x="33" y="127"/>
                  <a:pt x="37" y="121"/>
                </a:cubicBezTo>
                <a:cubicBezTo>
                  <a:pt x="42" y="115"/>
                  <a:pt x="49" y="110"/>
                  <a:pt x="57" y="106"/>
                </a:cubicBezTo>
                <a:cubicBezTo>
                  <a:pt x="65" y="102"/>
                  <a:pt x="76" y="100"/>
                  <a:pt x="89" y="100"/>
                </a:cubicBezTo>
                <a:cubicBezTo>
                  <a:pt x="89" y="100"/>
                  <a:pt x="90" y="100"/>
                  <a:pt x="91" y="100"/>
                </a:cubicBezTo>
                <a:cubicBezTo>
                  <a:pt x="104" y="100"/>
                  <a:pt x="115" y="102"/>
                  <a:pt x="124" y="106"/>
                </a:cubicBezTo>
                <a:cubicBezTo>
                  <a:pt x="132" y="110"/>
                  <a:pt x="139" y="115"/>
                  <a:pt x="143" y="121"/>
                </a:cubicBezTo>
                <a:cubicBezTo>
                  <a:pt x="148" y="127"/>
                  <a:pt x="151" y="133"/>
                  <a:pt x="153" y="141"/>
                </a:cubicBezTo>
                <a:cubicBezTo>
                  <a:pt x="155" y="149"/>
                  <a:pt x="156" y="157"/>
                  <a:pt x="156" y="164"/>
                </a:cubicBezTo>
                <a:cubicBezTo>
                  <a:pt x="156" y="335"/>
                  <a:pt x="156" y="335"/>
                  <a:pt x="156" y="335"/>
                </a:cubicBezTo>
                <a:cubicBezTo>
                  <a:pt x="182" y="335"/>
                  <a:pt x="182" y="335"/>
                  <a:pt x="182" y="335"/>
                </a:cubicBezTo>
                <a:cubicBezTo>
                  <a:pt x="182" y="164"/>
                  <a:pt x="182" y="164"/>
                  <a:pt x="182" y="164"/>
                </a:cubicBezTo>
                <a:cubicBezTo>
                  <a:pt x="182" y="157"/>
                  <a:pt x="183" y="149"/>
                  <a:pt x="185" y="141"/>
                </a:cubicBezTo>
                <a:cubicBezTo>
                  <a:pt x="186" y="134"/>
                  <a:pt x="190" y="127"/>
                  <a:pt x="194" y="121"/>
                </a:cubicBezTo>
                <a:cubicBezTo>
                  <a:pt x="199" y="115"/>
                  <a:pt x="206" y="110"/>
                  <a:pt x="214" y="106"/>
                </a:cubicBezTo>
                <a:cubicBezTo>
                  <a:pt x="222" y="102"/>
                  <a:pt x="233" y="100"/>
                  <a:pt x="246" y="100"/>
                </a:cubicBezTo>
                <a:cubicBezTo>
                  <a:pt x="247" y="100"/>
                  <a:pt x="247" y="100"/>
                  <a:pt x="248" y="100"/>
                </a:cubicBezTo>
                <a:cubicBezTo>
                  <a:pt x="262" y="100"/>
                  <a:pt x="273" y="102"/>
                  <a:pt x="281" y="106"/>
                </a:cubicBezTo>
                <a:cubicBezTo>
                  <a:pt x="289" y="110"/>
                  <a:pt x="296" y="115"/>
                  <a:pt x="301" y="121"/>
                </a:cubicBezTo>
                <a:cubicBezTo>
                  <a:pt x="305" y="127"/>
                  <a:pt x="309" y="134"/>
                  <a:pt x="311" y="141"/>
                </a:cubicBezTo>
                <a:cubicBezTo>
                  <a:pt x="312" y="149"/>
                  <a:pt x="313" y="157"/>
                  <a:pt x="313" y="164"/>
                </a:cubicBezTo>
                <a:cubicBezTo>
                  <a:pt x="313" y="335"/>
                  <a:pt x="313" y="335"/>
                  <a:pt x="313" y="335"/>
                </a:cubicBezTo>
                <a:cubicBezTo>
                  <a:pt x="338" y="335"/>
                  <a:pt x="338" y="335"/>
                  <a:pt x="338" y="335"/>
                </a:cubicBezTo>
                <a:cubicBezTo>
                  <a:pt x="338" y="164"/>
                  <a:pt x="338" y="164"/>
                  <a:pt x="338" y="164"/>
                </a:cubicBezTo>
                <a:cubicBezTo>
                  <a:pt x="338" y="136"/>
                  <a:pt x="330" y="114"/>
                  <a:pt x="314" y="98"/>
                </a:cubicBezTo>
                <a:cubicBezTo>
                  <a:pt x="298" y="83"/>
                  <a:pt x="276" y="75"/>
                  <a:pt x="248" y="75"/>
                </a:cubicBezTo>
                <a:close/>
                <a:moveTo>
                  <a:pt x="1522" y="334"/>
                </a:moveTo>
                <a:cubicBezTo>
                  <a:pt x="1523" y="334"/>
                  <a:pt x="1523" y="334"/>
                  <a:pt x="1524" y="334"/>
                </a:cubicBezTo>
                <a:cubicBezTo>
                  <a:pt x="1524" y="311"/>
                  <a:pt x="1524" y="311"/>
                  <a:pt x="1524" y="311"/>
                </a:cubicBezTo>
                <a:cubicBezTo>
                  <a:pt x="1523" y="311"/>
                  <a:pt x="1523" y="311"/>
                  <a:pt x="1522" y="311"/>
                </a:cubicBezTo>
                <a:cubicBezTo>
                  <a:pt x="1472" y="311"/>
                  <a:pt x="1472" y="311"/>
                  <a:pt x="1472" y="311"/>
                </a:cubicBezTo>
                <a:cubicBezTo>
                  <a:pt x="1472" y="78"/>
                  <a:pt x="1472" y="78"/>
                  <a:pt x="1472" y="78"/>
                </a:cubicBezTo>
                <a:cubicBezTo>
                  <a:pt x="1381" y="78"/>
                  <a:pt x="1381" y="78"/>
                  <a:pt x="1381" y="78"/>
                </a:cubicBezTo>
                <a:cubicBezTo>
                  <a:pt x="1380" y="78"/>
                  <a:pt x="1380" y="78"/>
                  <a:pt x="1380" y="78"/>
                </a:cubicBezTo>
                <a:cubicBezTo>
                  <a:pt x="1380" y="101"/>
                  <a:pt x="1380" y="101"/>
                  <a:pt x="1380" y="101"/>
                </a:cubicBezTo>
                <a:cubicBezTo>
                  <a:pt x="1380" y="101"/>
                  <a:pt x="1380" y="101"/>
                  <a:pt x="1381" y="101"/>
                </a:cubicBezTo>
                <a:cubicBezTo>
                  <a:pt x="1447" y="101"/>
                  <a:pt x="1447" y="101"/>
                  <a:pt x="1447" y="101"/>
                </a:cubicBezTo>
                <a:cubicBezTo>
                  <a:pt x="1447" y="311"/>
                  <a:pt x="1447" y="311"/>
                  <a:pt x="1447" y="311"/>
                </a:cubicBezTo>
                <a:cubicBezTo>
                  <a:pt x="1381" y="311"/>
                  <a:pt x="1381" y="311"/>
                  <a:pt x="1381" y="311"/>
                </a:cubicBezTo>
                <a:cubicBezTo>
                  <a:pt x="1380" y="311"/>
                  <a:pt x="1380" y="311"/>
                  <a:pt x="1380" y="311"/>
                </a:cubicBezTo>
                <a:cubicBezTo>
                  <a:pt x="1380" y="334"/>
                  <a:pt x="1380" y="334"/>
                  <a:pt x="1380" y="334"/>
                </a:cubicBezTo>
                <a:cubicBezTo>
                  <a:pt x="1380" y="334"/>
                  <a:pt x="1380" y="334"/>
                  <a:pt x="1381" y="334"/>
                </a:cubicBezTo>
                <a:lnTo>
                  <a:pt x="1522" y="334"/>
                </a:lnTo>
                <a:close/>
                <a:moveTo>
                  <a:pt x="507" y="78"/>
                </a:moveTo>
                <a:cubicBezTo>
                  <a:pt x="415" y="78"/>
                  <a:pt x="415" y="78"/>
                  <a:pt x="415" y="78"/>
                </a:cubicBezTo>
                <a:cubicBezTo>
                  <a:pt x="414" y="78"/>
                  <a:pt x="413" y="78"/>
                  <a:pt x="412" y="79"/>
                </a:cubicBezTo>
                <a:cubicBezTo>
                  <a:pt x="412" y="101"/>
                  <a:pt x="412" y="101"/>
                  <a:pt x="412" y="101"/>
                </a:cubicBezTo>
                <a:cubicBezTo>
                  <a:pt x="413" y="101"/>
                  <a:pt x="414" y="101"/>
                  <a:pt x="415" y="101"/>
                </a:cubicBezTo>
                <a:cubicBezTo>
                  <a:pt x="482" y="101"/>
                  <a:pt x="482" y="101"/>
                  <a:pt x="482" y="101"/>
                </a:cubicBezTo>
                <a:cubicBezTo>
                  <a:pt x="482" y="311"/>
                  <a:pt x="482" y="311"/>
                  <a:pt x="482" y="311"/>
                </a:cubicBezTo>
                <a:cubicBezTo>
                  <a:pt x="412" y="311"/>
                  <a:pt x="412" y="311"/>
                  <a:pt x="412" y="311"/>
                </a:cubicBezTo>
                <a:cubicBezTo>
                  <a:pt x="412" y="334"/>
                  <a:pt x="412" y="334"/>
                  <a:pt x="412" y="334"/>
                </a:cubicBezTo>
                <a:cubicBezTo>
                  <a:pt x="413" y="334"/>
                  <a:pt x="556" y="334"/>
                  <a:pt x="556" y="334"/>
                </a:cubicBezTo>
                <a:cubicBezTo>
                  <a:pt x="556" y="311"/>
                  <a:pt x="556" y="311"/>
                  <a:pt x="556" y="311"/>
                </a:cubicBezTo>
                <a:cubicBezTo>
                  <a:pt x="507" y="311"/>
                  <a:pt x="507" y="311"/>
                  <a:pt x="507" y="311"/>
                </a:cubicBezTo>
                <a:lnTo>
                  <a:pt x="507" y="78"/>
                </a:lnTo>
                <a:close/>
                <a:moveTo>
                  <a:pt x="1297" y="126"/>
                </a:moveTo>
                <a:cubicBezTo>
                  <a:pt x="1301" y="137"/>
                  <a:pt x="1303" y="149"/>
                  <a:pt x="1303" y="162"/>
                </a:cubicBezTo>
                <a:cubicBezTo>
                  <a:pt x="1303" y="334"/>
                  <a:pt x="1303" y="334"/>
                  <a:pt x="1303" y="334"/>
                </a:cubicBezTo>
                <a:cubicBezTo>
                  <a:pt x="1288" y="334"/>
                  <a:pt x="1288" y="334"/>
                  <a:pt x="1288" y="334"/>
                </a:cubicBezTo>
                <a:cubicBezTo>
                  <a:pt x="1280" y="314"/>
                  <a:pt x="1280" y="314"/>
                  <a:pt x="1280" y="314"/>
                </a:cubicBezTo>
                <a:cubicBezTo>
                  <a:pt x="1280" y="315"/>
                  <a:pt x="1280" y="315"/>
                  <a:pt x="1280" y="315"/>
                </a:cubicBezTo>
                <a:cubicBezTo>
                  <a:pt x="1280" y="313"/>
                  <a:pt x="1280" y="313"/>
                  <a:pt x="1280" y="313"/>
                </a:cubicBezTo>
                <a:cubicBezTo>
                  <a:pt x="1280" y="314"/>
                  <a:pt x="1279" y="314"/>
                  <a:pt x="1279" y="314"/>
                </a:cubicBezTo>
                <a:cubicBezTo>
                  <a:pt x="1263" y="329"/>
                  <a:pt x="1241" y="337"/>
                  <a:pt x="1214" y="337"/>
                </a:cubicBezTo>
                <a:cubicBezTo>
                  <a:pt x="1186" y="337"/>
                  <a:pt x="1164" y="329"/>
                  <a:pt x="1148" y="314"/>
                </a:cubicBezTo>
                <a:cubicBezTo>
                  <a:pt x="1132" y="299"/>
                  <a:pt x="1124" y="277"/>
                  <a:pt x="1124" y="249"/>
                </a:cubicBezTo>
                <a:cubicBezTo>
                  <a:pt x="1124" y="162"/>
                  <a:pt x="1124" y="162"/>
                  <a:pt x="1124" y="162"/>
                </a:cubicBezTo>
                <a:cubicBezTo>
                  <a:pt x="1124" y="149"/>
                  <a:pt x="1126" y="137"/>
                  <a:pt x="1130" y="126"/>
                </a:cubicBezTo>
                <a:cubicBezTo>
                  <a:pt x="1135" y="116"/>
                  <a:pt x="1141" y="106"/>
                  <a:pt x="1148" y="99"/>
                </a:cubicBezTo>
                <a:cubicBezTo>
                  <a:pt x="1156" y="91"/>
                  <a:pt x="1165" y="85"/>
                  <a:pt x="1177" y="81"/>
                </a:cubicBezTo>
                <a:cubicBezTo>
                  <a:pt x="1199" y="73"/>
                  <a:pt x="1228" y="73"/>
                  <a:pt x="1250" y="81"/>
                </a:cubicBezTo>
                <a:cubicBezTo>
                  <a:pt x="1262" y="85"/>
                  <a:pt x="1271" y="91"/>
                  <a:pt x="1279" y="99"/>
                </a:cubicBezTo>
                <a:cubicBezTo>
                  <a:pt x="1286" y="106"/>
                  <a:pt x="1293" y="116"/>
                  <a:pt x="1297" y="126"/>
                </a:cubicBezTo>
                <a:close/>
                <a:moveTo>
                  <a:pt x="1278" y="162"/>
                </a:moveTo>
                <a:cubicBezTo>
                  <a:pt x="1278" y="143"/>
                  <a:pt x="1272" y="127"/>
                  <a:pt x="1261" y="116"/>
                </a:cubicBezTo>
                <a:cubicBezTo>
                  <a:pt x="1250" y="105"/>
                  <a:pt x="1234" y="100"/>
                  <a:pt x="1214" y="100"/>
                </a:cubicBezTo>
                <a:cubicBezTo>
                  <a:pt x="1193" y="100"/>
                  <a:pt x="1177" y="105"/>
                  <a:pt x="1166" y="116"/>
                </a:cubicBezTo>
                <a:cubicBezTo>
                  <a:pt x="1155" y="127"/>
                  <a:pt x="1149" y="142"/>
                  <a:pt x="1149" y="162"/>
                </a:cubicBezTo>
                <a:cubicBezTo>
                  <a:pt x="1149" y="249"/>
                  <a:pt x="1149" y="249"/>
                  <a:pt x="1149" y="249"/>
                </a:cubicBezTo>
                <a:cubicBezTo>
                  <a:pt x="1149" y="256"/>
                  <a:pt x="1150" y="263"/>
                  <a:pt x="1152" y="271"/>
                </a:cubicBezTo>
                <a:cubicBezTo>
                  <a:pt x="1154" y="278"/>
                  <a:pt x="1157" y="285"/>
                  <a:pt x="1162" y="291"/>
                </a:cubicBezTo>
                <a:cubicBezTo>
                  <a:pt x="1166" y="297"/>
                  <a:pt x="1173" y="302"/>
                  <a:pt x="1181" y="306"/>
                </a:cubicBezTo>
                <a:cubicBezTo>
                  <a:pt x="1189" y="310"/>
                  <a:pt x="1200" y="312"/>
                  <a:pt x="1214" y="312"/>
                </a:cubicBezTo>
                <a:cubicBezTo>
                  <a:pt x="1227" y="312"/>
                  <a:pt x="1238" y="310"/>
                  <a:pt x="1246" y="306"/>
                </a:cubicBezTo>
                <a:cubicBezTo>
                  <a:pt x="1255" y="302"/>
                  <a:pt x="1261" y="297"/>
                  <a:pt x="1266" y="291"/>
                </a:cubicBezTo>
                <a:cubicBezTo>
                  <a:pt x="1270" y="285"/>
                  <a:pt x="1273" y="278"/>
                  <a:pt x="1275" y="271"/>
                </a:cubicBezTo>
                <a:cubicBezTo>
                  <a:pt x="1277" y="263"/>
                  <a:pt x="1278" y="256"/>
                  <a:pt x="1278" y="249"/>
                </a:cubicBezTo>
                <a:lnTo>
                  <a:pt x="1278" y="162"/>
                </a:lnTo>
                <a:close/>
              </a:path>
            </a:pathLst>
          </a:custGeom>
          <a:solidFill>
            <a:srgbClr val="1A3B47"/>
          </a:solidFill>
          <a:ln>
            <a:noFill/>
          </a:ln>
        </p:spPr>
        <p:txBody>
          <a:bodyPr vert="horz" wrap="square" lIns="91440" tIns="45720" rIns="91440" bIns="45720" numCol="1" anchor="t" anchorCtr="0" compatLnSpc="1">
            <a:prstTxWarp prst="textNoShape">
              <a:avLst/>
            </a:prstTxWarp>
          </a:bodyPr>
          <a:lstStyle/>
          <a:p>
            <a:endParaRPr lang="es-ES"/>
          </a:p>
        </p:txBody>
      </p:sp>
    </p:spTree>
    <p:extLst>
      <p:ext uri="{BB962C8B-B14F-4D97-AF65-F5344CB8AC3E}">
        <p14:creationId xmlns:p14="http://schemas.microsoft.com/office/powerpoint/2010/main" val="4037221876"/>
      </p:ext>
    </p:extLst>
  </p:cSld>
  <p:clrMapOvr>
    <a:overrideClrMapping bg1="lt1" tx1="dk1" bg2="lt2" tx2="dk2" accent1="accent1" accent2="accent2" accent3="accent3" accent4="accent4" accent5="accent5" accent6="accent6" hlink="hlink" folHlink="folHlink"/>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Idea principal. Piel">
    <p:bg>
      <p:bgRef idx="1001">
        <a:schemeClr val="bg2"/>
      </p:bgRef>
    </p:bg>
    <p:spTree>
      <p:nvGrpSpPr>
        <p:cNvPr id="1" name=""/>
        <p:cNvGrpSpPr/>
        <p:nvPr/>
      </p:nvGrpSpPr>
      <p:grpSpPr>
        <a:xfrm>
          <a:off x="0" y="0"/>
          <a:ext cx="0" cy="0"/>
          <a:chOff x="0" y="0"/>
          <a:chExt cx="0" cy="0"/>
        </a:xfrm>
      </p:grpSpPr>
      <p:sp>
        <p:nvSpPr>
          <p:cNvPr id="8" name="Title Placeholder 1">
            <a:extLst>
              <a:ext uri="{FF2B5EF4-FFF2-40B4-BE49-F238E27FC236}">
                <a16:creationId xmlns="" xmlns:a16="http://schemas.microsoft.com/office/drawing/2014/main" id="{7EA230A8-2396-C04E-BA7D-6A765043E110}"/>
              </a:ext>
            </a:extLst>
          </p:cNvPr>
          <p:cNvSpPr>
            <a:spLocks noGrp="1"/>
          </p:cNvSpPr>
          <p:nvPr>
            <p:ph type="title" hasCustomPrompt="1"/>
          </p:nvPr>
        </p:nvSpPr>
        <p:spPr>
          <a:xfrm>
            <a:off x="287750" y="544044"/>
            <a:ext cx="7106825" cy="3952370"/>
          </a:xfrm>
          <a:prstGeom prst="rect">
            <a:avLst/>
          </a:prstGeom>
        </p:spPr>
        <p:txBody>
          <a:bodyPr vert="horz" lIns="0" tIns="0" rIns="0" bIns="0" rtlCol="0" anchor="t">
            <a:noAutofit/>
          </a:bodyPr>
          <a:lstStyle>
            <a:lvl1pPr>
              <a:defRPr sz="2400">
                <a:solidFill>
                  <a:schemeClr val="bg1"/>
                </a:solidFill>
              </a:defRPr>
            </a:lvl1pPr>
          </a:lstStyle>
          <a:p>
            <a:r>
              <a:rPr lang="es-ES" dirty="0"/>
              <a:t>Haga clic para un texto destacado o una idea principal</a:t>
            </a:r>
            <a:endParaRPr lang="en-US" dirty="0"/>
          </a:p>
        </p:txBody>
      </p:sp>
      <p:sp>
        <p:nvSpPr>
          <p:cNvPr id="13" name="Slide Number Placeholder 5">
            <a:extLst>
              <a:ext uri="{FF2B5EF4-FFF2-40B4-BE49-F238E27FC236}">
                <a16:creationId xmlns="" xmlns:a16="http://schemas.microsoft.com/office/drawing/2014/main" id="{010F3A02-B7CA-9E42-855B-3F51A0093AEE}"/>
              </a:ext>
            </a:extLst>
          </p:cNvPr>
          <p:cNvSpPr txBox="1">
            <a:spLocks/>
          </p:cNvSpPr>
          <p:nvPr userDrawn="1"/>
        </p:nvSpPr>
        <p:spPr>
          <a:xfrm>
            <a:off x="8604448" y="4876006"/>
            <a:ext cx="287140" cy="242765"/>
          </a:xfrm>
          <a:prstGeom prst="rect">
            <a:avLst/>
          </a:prstGeom>
        </p:spPr>
        <p:txBody>
          <a:bodyPr vert="horz" lIns="0" tIns="0" rIns="0" bIns="0" rtlCol="0" anchor="ctr"/>
          <a:lstStyle>
            <a:defPPr>
              <a:defRPr lang="es-ES"/>
            </a:defPPr>
            <a:lvl1pPr marL="0" algn="l" defTabSz="685800" rtl="0" eaLnBrk="1" latinLnBrk="0" hangingPunct="1">
              <a:defRPr sz="800" kern="1200">
                <a:solidFill>
                  <a:schemeClr val="bg1"/>
                </a:solidFill>
                <a:latin typeface="Soho Gothic Pro" panose="020B0503030504020204" pitchFamily="34" charset="77"/>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r" defTabSz="685800" rtl="0" eaLnBrk="1" fontAlgn="auto" latinLnBrk="0" hangingPunct="1">
              <a:lnSpc>
                <a:spcPct val="100000"/>
              </a:lnSpc>
              <a:spcBef>
                <a:spcPts val="0"/>
              </a:spcBef>
              <a:spcAft>
                <a:spcPts val="0"/>
              </a:spcAft>
              <a:buClrTx/>
              <a:buSzTx/>
              <a:buFontTx/>
              <a:buNone/>
              <a:tabLst/>
              <a:defRPr/>
            </a:pPr>
            <a:fld id="{A5078871-D93F-4D40-B540-DC74CFDF655C}" type="slidenum">
              <a:rPr kumimoji="0" lang="es-ES" sz="800" b="0" i="0" u="none" strike="noStrike" kern="1200" cap="none" spc="0" normalizeH="0" baseline="0" noProof="0" smtClean="0">
                <a:ln>
                  <a:noFill/>
                </a:ln>
                <a:solidFill>
                  <a:srgbClr val="1A3B47"/>
                </a:solidFill>
                <a:effectLst/>
                <a:uLnTx/>
                <a:uFillTx/>
                <a:latin typeface="Soho Gothic Pro" panose="020B0503030504020204" pitchFamily="34" charset="77"/>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‹Nº›</a:t>
            </a:fld>
            <a:endParaRPr kumimoji="0" lang="es-ES" sz="800" b="0" i="0" u="none" strike="noStrike" kern="1200" cap="none" spc="0" normalizeH="0" baseline="0" noProof="0" dirty="0">
              <a:ln>
                <a:noFill/>
              </a:ln>
              <a:solidFill>
                <a:srgbClr val="1A3B47"/>
              </a:solidFill>
              <a:effectLst/>
              <a:uLnTx/>
              <a:uFillTx/>
              <a:latin typeface="Soho Gothic Pro" panose="020B0503030504020204" pitchFamily="34" charset="77"/>
              <a:ea typeface="+mn-ea"/>
              <a:cs typeface="+mn-cs"/>
            </a:endParaRPr>
          </a:p>
        </p:txBody>
      </p:sp>
      <p:pic>
        <p:nvPicPr>
          <p:cNvPr id="15" name="Imagen 14"/>
          <p:cNvPicPr>
            <a:picLocks noChangeAspect="1"/>
          </p:cNvPicPr>
          <p:nvPr userDrawn="1"/>
        </p:nvPicPr>
        <p:blipFill>
          <a:blip r:embed="rId2">
            <a:lum/>
          </a:blip>
          <a:stretch>
            <a:fillRect/>
          </a:stretch>
        </p:blipFill>
        <p:spPr>
          <a:xfrm>
            <a:off x="6665441" y="4905400"/>
            <a:ext cx="858887" cy="186630"/>
          </a:xfrm>
          <a:prstGeom prst="rect">
            <a:avLst/>
          </a:prstGeom>
        </p:spPr>
      </p:pic>
      <p:sp>
        <p:nvSpPr>
          <p:cNvPr id="17" name="Freeform 5"/>
          <p:cNvSpPr>
            <a:spLocks noEditPoints="1"/>
          </p:cNvSpPr>
          <p:nvPr userDrawn="1"/>
        </p:nvSpPr>
        <p:spPr bwMode="auto">
          <a:xfrm>
            <a:off x="252000" y="4879562"/>
            <a:ext cx="643638" cy="128556"/>
          </a:xfrm>
          <a:custGeom>
            <a:avLst/>
            <a:gdLst>
              <a:gd name="T0" fmla="*/ 1051 w 1701"/>
              <a:gd name="T1" fmla="*/ 298 h 337"/>
              <a:gd name="T2" fmla="*/ 967 w 1701"/>
              <a:gd name="T3" fmla="*/ 337 h 337"/>
              <a:gd name="T4" fmla="*/ 877 w 1701"/>
              <a:gd name="T5" fmla="*/ 262 h 337"/>
              <a:gd name="T6" fmla="*/ 906 w 1701"/>
              <a:gd name="T7" fmla="*/ 285 h 337"/>
              <a:gd name="T8" fmla="*/ 991 w 1701"/>
              <a:gd name="T9" fmla="*/ 309 h 337"/>
              <a:gd name="T10" fmla="*/ 1033 w 1701"/>
              <a:gd name="T11" fmla="*/ 263 h 337"/>
              <a:gd name="T12" fmla="*/ 926 w 1701"/>
              <a:gd name="T13" fmla="*/ 200 h 337"/>
              <a:gd name="T14" fmla="*/ 888 w 1701"/>
              <a:gd name="T15" fmla="*/ 112 h 337"/>
              <a:gd name="T16" fmla="*/ 967 w 1701"/>
              <a:gd name="T17" fmla="*/ 75 h 337"/>
              <a:gd name="T18" fmla="*/ 1056 w 1701"/>
              <a:gd name="T19" fmla="*/ 149 h 337"/>
              <a:gd name="T20" fmla="*/ 1013 w 1701"/>
              <a:gd name="T21" fmla="*/ 112 h 337"/>
              <a:gd name="T22" fmla="*/ 925 w 1701"/>
              <a:gd name="T23" fmla="*/ 108 h 337"/>
              <a:gd name="T24" fmla="*/ 913 w 1701"/>
              <a:gd name="T25" fmla="*/ 163 h 337"/>
              <a:gd name="T26" fmla="*/ 1046 w 1701"/>
              <a:gd name="T27" fmla="*/ 222 h 337"/>
              <a:gd name="T28" fmla="*/ 680 w 1701"/>
              <a:gd name="T29" fmla="*/ 86 h 337"/>
              <a:gd name="T30" fmla="*/ 656 w 1701"/>
              <a:gd name="T31" fmla="*/ 103 h 337"/>
              <a:gd name="T32" fmla="*/ 656 w 1701"/>
              <a:gd name="T33" fmla="*/ 103 h 337"/>
              <a:gd name="T34" fmla="*/ 632 w 1701"/>
              <a:gd name="T35" fmla="*/ 335 h 337"/>
              <a:gd name="T36" fmla="*/ 661 w 1701"/>
              <a:gd name="T37" fmla="*/ 137 h 337"/>
              <a:gd name="T38" fmla="*/ 722 w 1701"/>
              <a:gd name="T39" fmla="*/ 100 h 337"/>
              <a:gd name="T40" fmla="*/ 783 w 1701"/>
              <a:gd name="T41" fmla="*/ 140 h 337"/>
              <a:gd name="T42" fmla="*/ 810 w 1701"/>
              <a:gd name="T43" fmla="*/ 335 h 337"/>
              <a:gd name="T44" fmla="*/ 722 w 1701"/>
              <a:gd name="T45" fmla="*/ 75 h 337"/>
              <a:gd name="T46" fmla="*/ 1692 w 1701"/>
              <a:gd name="T47" fmla="*/ 298 h 337"/>
              <a:gd name="T48" fmla="*/ 1607 w 1701"/>
              <a:gd name="T49" fmla="*/ 256 h 337"/>
              <a:gd name="T50" fmla="*/ 1686 w 1701"/>
              <a:gd name="T51" fmla="*/ 101 h 337"/>
              <a:gd name="T52" fmla="*/ 1607 w 1701"/>
              <a:gd name="T53" fmla="*/ 78 h 337"/>
              <a:gd name="T54" fmla="*/ 1583 w 1701"/>
              <a:gd name="T55" fmla="*/ 257 h 337"/>
              <a:gd name="T56" fmla="*/ 248 w 1701"/>
              <a:gd name="T57" fmla="*/ 75 h 337"/>
              <a:gd name="T58" fmla="*/ 181 w 1701"/>
              <a:gd name="T59" fmla="*/ 98 h 337"/>
              <a:gd name="T60" fmla="*/ 92 w 1701"/>
              <a:gd name="T61" fmla="*/ 75 h 337"/>
              <a:gd name="T62" fmla="*/ 0 w 1701"/>
              <a:gd name="T63" fmla="*/ 164 h 337"/>
              <a:gd name="T64" fmla="*/ 25 w 1701"/>
              <a:gd name="T65" fmla="*/ 164 h 337"/>
              <a:gd name="T66" fmla="*/ 57 w 1701"/>
              <a:gd name="T67" fmla="*/ 106 h 337"/>
              <a:gd name="T68" fmla="*/ 124 w 1701"/>
              <a:gd name="T69" fmla="*/ 106 h 337"/>
              <a:gd name="T70" fmla="*/ 156 w 1701"/>
              <a:gd name="T71" fmla="*/ 164 h 337"/>
              <a:gd name="T72" fmla="*/ 182 w 1701"/>
              <a:gd name="T73" fmla="*/ 164 h 337"/>
              <a:gd name="T74" fmla="*/ 214 w 1701"/>
              <a:gd name="T75" fmla="*/ 106 h 337"/>
              <a:gd name="T76" fmla="*/ 281 w 1701"/>
              <a:gd name="T77" fmla="*/ 106 h 337"/>
              <a:gd name="T78" fmla="*/ 313 w 1701"/>
              <a:gd name="T79" fmla="*/ 164 h 337"/>
              <a:gd name="T80" fmla="*/ 338 w 1701"/>
              <a:gd name="T81" fmla="*/ 164 h 337"/>
              <a:gd name="T82" fmla="*/ 1522 w 1701"/>
              <a:gd name="T83" fmla="*/ 334 h 337"/>
              <a:gd name="T84" fmla="*/ 1522 w 1701"/>
              <a:gd name="T85" fmla="*/ 311 h 337"/>
              <a:gd name="T86" fmla="*/ 1381 w 1701"/>
              <a:gd name="T87" fmla="*/ 78 h 337"/>
              <a:gd name="T88" fmla="*/ 1381 w 1701"/>
              <a:gd name="T89" fmla="*/ 101 h 337"/>
              <a:gd name="T90" fmla="*/ 1381 w 1701"/>
              <a:gd name="T91" fmla="*/ 311 h 337"/>
              <a:gd name="T92" fmla="*/ 1381 w 1701"/>
              <a:gd name="T93" fmla="*/ 334 h 337"/>
              <a:gd name="T94" fmla="*/ 415 w 1701"/>
              <a:gd name="T95" fmla="*/ 78 h 337"/>
              <a:gd name="T96" fmla="*/ 415 w 1701"/>
              <a:gd name="T97" fmla="*/ 101 h 337"/>
              <a:gd name="T98" fmla="*/ 412 w 1701"/>
              <a:gd name="T99" fmla="*/ 311 h 337"/>
              <a:gd name="T100" fmla="*/ 556 w 1701"/>
              <a:gd name="T101" fmla="*/ 311 h 337"/>
              <a:gd name="T102" fmla="*/ 1297 w 1701"/>
              <a:gd name="T103" fmla="*/ 126 h 337"/>
              <a:gd name="T104" fmla="*/ 1288 w 1701"/>
              <a:gd name="T105" fmla="*/ 334 h 337"/>
              <a:gd name="T106" fmla="*/ 1280 w 1701"/>
              <a:gd name="T107" fmla="*/ 313 h 337"/>
              <a:gd name="T108" fmla="*/ 1148 w 1701"/>
              <a:gd name="T109" fmla="*/ 314 h 337"/>
              <a:gd name="T110" fmla="*/ 1130 w 1701"/>
              <a:gd name="T111" fmla="*/ 126 h 337"/>
              <a:gd name="T112" fmla="*/ 1250 w 1701"/>
              <a:gd name="T113" fmla="*/ 81 h 337"/>
              <a:gd name="T114" fmla="*/ 1278 w 1701"/>
              <a:gd name="T115" fmla="*/ 162 h 337"/>
              <a:gd name="T116" fmla="*/ 1166 w 1701"/>
              <a:gd name="T117" fmla="*/ 116 h 337"/>
              <a:gd name="T118" fmla="*/ 1152 w 1701"/>
              <a:gd name="T119" fmla="*/ 271 h 337"/>
              <a:gd name="T120" fmla="*/ 1214 w 1701"/>
              <a:gd name="T121" fmla="*/ 312 h 337"/>
              <a:gd name="T122" fmla="*/ 1275 w 1701"/>
              <a:gd name="T123" fmla="*/ 271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01" h="337">
                <a:moveTo>
                  <a:pt x="1046" y="222"/>
                </a:moveTo>
                <a:cubicBezTo>
                  <a:pt x="1054" y="233"/>
                  <a:pt x="1058" y="247"/>
                  <a:pt x="1058" y="263"/>
                </a:cubicBezTo>
                <a:cubicBezTo>
                  <a:pt x="1058" y="276"/>
                  <a:pt x="1056" y="288"/>
                  <a:pt x="1051" y="298"/>
                </a:cubicBezTo>
                <a:cubicBezTo>
                  <a:pt x="1046" y="307"/>
                  <a:pt x="1039" y="315"/>
                  <a:pt x="1031" y="321"/>
                </a:cubicBezTo>
                <a:cubicBezTo>
                  <a:pt x="1022" y="327"/>
                  <a:pt x="1013" y="331"/>
                  <a:pt x="1001" y="333"/>
                </a:cubicBezTo>
                <a:cubicBezTo>
                  <a:pt x="991" y="335"/>
                  <a:pt x="979" y="337"/>
                  <a:pt x="967" y="337"/>
                </a:cubicBezTo>
                <a:cubicBezTo>
                  <a:pt x="940" y="337"/>
                  <a:pt x="919" y="331"/>
                  <a:pt x="902" y="319"/>
                </a:cubicBezTo>
                <a:cubicBezTo>
                  <a:pt x="886" y="306"/>
                  <a:pt x="877" y="288"/>
                  <a:pt x="876" y="263"/>
                </a:cubicBezTo>
                <a:cubicBezTo>
                  <a:pt x="876" y="263"/>
                  <a:pt x="877" y="262"/>
                  <a:pt x="877" y="262"/>
                </a:cubicBezTo>
                <a:cubicBezTo>
                  <a:pt x="901" y="262"/>
                  <a:pt x="901" y="262"/>
                  <a:pt x="901" y="262"/>
                </a:cubicBezTo>
                <a:cubicBezTo>
                  <a:pt x="901" y="262"/>
                  <a:pt x="902" y="263"/>
                  <a:pt x="902" y="263"/>
                </a:cubicBezTo>
                <a:cubicBezTo>
                  <a:pt x="902" y="272"/>
                  <a:pt x="903" y="280"/>
                  <a:pt x="906" y="285"/>
                </a:cubicBezTo>
                <a:cubicBezTo>
                  <a:pt x="910" y="291"/>
                  <a:pt x="914" y="296"/>
                  <a:pt x="920" y="300"/>
                </a:cubicBezTo>
                <a:cubicBezTo>
                  <a:pt x="926" y="303"/>
                  <a:pt x="932" y="306"/>
                  <a:pt x="940" y="308"/>
                </a:cubicBezTo>
                <a:cubicBezTo>
                  <a:pt x="954" y="311"/>
                  <a:pt x="970" y="311"/>
                  <a:pt x="991" y="309"/>
                </a:cubicBezTo>
                <a:cubicBezTo>
                  <a:pt x="998" y="308"/>
                  <a:pt x="1005" y="306"/>
                  <a:pt x="1012" y="303"/>
                </a:cubicBezTo>
                <a:cubicBezTo>
                  <a:pt x="1018" y="299"/>
                  <a:pt x="1023" y="295"/>
                  <a:pt x="1027" y="288"/>
                </a:cubicBezTo>
                <a:cubicBezTo>
                  <a:pt x="1031" y="282"/>
                  <a:pt x="1033" y="274"/>
                  <a:pt x="1033" y="263"/>
                </a:cubicBezTo>
                <a:cubicBezTo>
                  <a:pt x="1033" y="254"/>
                  <a:pt x="1031" y="246"/>
                  <a:pt x="1026" y="238"/>
                </a:cubicBezTo>
                <a:cubicBezTo>
                  <a:pt x="1021" y="231"/>
                  <a:pt x="1013" y="226"/>
                  <a:pt x="1003" y="223"/>
                </a:cubicBezTo>
                <a:cubicBezTo>
                  <a:pt x="926" y="200"/>
                  <a:pt x="926" y="200"/>
                  <a:pt x="926" y="200"/>
                </a:cubicBezTo>
                <a:cubicBezTo>
                  <a:pt x="911" y="196"/>
                  <a:pt x="901" y="190"/>
                  <a:pt x="893" y="180"/>
                </a:cubicBezTo>
                <a:cubicBezTo>
                  <a:pt x="885" y="170"/>
                  <a:pt x="881" y="158"/>
                  <a:pt x="881" y="144"/>
                </a:cubicBezTo>
                <a:cubicBezTo>
                  <a:pt x="881" y="131"/>
                  <a:pt x="884" y="121"/>
                  <a:pt x="888" y="112"/>
                </a:cubicBezTo>
                <a:cubicBezTo>
                  <a:pt x="893" y="103"/>
                  <a:pt x="899" y="96"/>
                  <a:pt x="907" y="90"/>
                </a:cubicBezTo>
                <a:cubicBezTo>
                  <a:pt x="915" y="85"/>
                  <a:pt x="924" y="81"/>
                  <a:pt x="934" y="78"/>
                </a:cubicBezTo>
                <a:cubicBezTo>
                  <a:pt x="945" y="76"/>
                  <a:pt x="955" y="75"/>
                  <a:pt x="967" y="75"/>
                </a:cubicBezTo>
                <a:cubicBezTo>
                  <a:pt x="993" y="75"/>
                  <a:pt x="1014" y="81"/>
                  <a:pt x="1030" y="93"/>
                </a:cubicBezTo>
                <a:cubicBezTo>
                  <a:pt x="1047" y="105"/>
                  <a:pt x="1055" y="124"/>
                  <a:pt x="1056" y="148"/>
                </a:cubicBezTo>
                <a:cubicBezTo>
                  <a:pt x="1056" y="148"/>
                  <a:pt x="1056" y="149"/>
                  <a:pt x="1056" y="149"/>
                </a:cubicBezTo>
                <a:cubicBezTo>
                  <a:pt x="1032" y="149"/>
                  <a:pt x="1032" y="149"/>
                  <a:pt x="1032" y="149"/>
                </a:cubicBezTo>
                <a:cubicBezTo>
                  <a:pt x="1032" y="149"/>
                  <a:pt x="1032" y="148"/>
                  <a:pt x="1032" y="148"/>
                </a:cubicBezTo>
                <a:cubicBezTo>
                  <a:pt x="1031" y="131"/>
                  <a:pt x="1025" y="119"/>
                  <a:pt x="1013" y="112"/>
                </a:cubicBezTo>
                <a:cubicBezTo>
                  <a:pt x="1002" y="104"/>
                  <a:pt x="986" y="100"/>
                  <a:pt x="966" y="100"/>
                </a:cubicBezTo>
                <a:cubicBezTo>
                  <a:pt x="958" y="100"/>
                  <a:pt x="951" y="100"/>
                  <a:pt x="944" y="102"/>
                </a:cubicBezTo>
                <a:cubicBezTo>
                  <a:pt x="937" y="103"/>
                  <a:pt x="931" y="105"/>
                  <a:pt x="925" y="108"/>
                </a:cubicBezTo>
                <a:cubicBezTo>
                  <a:pt x="919" y="111"/>
                  <a:pt x="915" y="115"/>
                  <a:pt x="911" y="121"/>
                </a:cubicBezTo>
                <a:cubicBezTo>
                  <a:pt x="908" y="127"/>
                  <a:pt x="906" y="134"/>
                  <a:pt x="906" y="144"/>
                </a:cubicBezTo>
                <a:cubicBezTo>
                  <a:pt x="906" y="151"/>
                  <a:pt x="908" y="157"/>
                  <a:pt x="913" y="163"/>
                </a:cubicBezTo>
                <a:cubicBezTo>
                  <a:pt x="917" y="170"/>
                  <a:pt x="924" y="174"/>
                  <a:pt x="934" y="177"/>
                </a:cubicBezTo>
                <a:cubicBezTo>
                  <a:pt x="1011" y="199"/>
                  <a:pt x="1011" y="199"/>
                  <a:pt x="1011" y="199"/>
                </a:cubicBezTo>
                <a:cubicBezTo>
                  <a:pt x="1026" y="204"/>
                  <a:pt x="1038" y="211"/>
                  <a:pt x="1046" y="222"/>
                </a:cubicBezTo>
                <a:close/>
                <a:moveTo>
                  <a:pt x="722" y="75"/>
                </a:moveTo>
                <a:cubicBezTo>
                  <a:pt x="715" y="75"/>
                  <a:pt x="708" y="76"/>
                  <a:pt x="701" y="78"/>
                </a:cubicBezTo>
                <a:cubicBezTo>
                  <a:pt x="694" y="79"/>
                  <a:pt x="687" y="82"/>
                  <a:pt x="680" y="86"/>
                </a:cubicBezTo>
                <a:cubicBezTo>
                  <a:pt x="673" y="89"/>
                  <a:pt x="667" y="93"/>
                  <a:pt x="662" y="98"/>
                </a:cubicBezTo>
                <a:cubicBezTo>
                  <a:pt x="660" y="100"/>
                  <a:pt x="658" y="101"/>
                  <a:pt x="656" y="103"/>
                </a:cubicBezTo>
                <a:cubicBezTo>
                  <a:pt x="656" y="103"/>
                  <a:pt x="656" y="103"/>
                  <a:pt x="656" y="103"/>
                </a:cubicBezTo>
                <a:cubicBezTo>
                  <a:pt x="656" y="103"/>
                  <a:pt x="656" y="103"/>
                  <a:pt x="656" y="103"/>
                </a:cubicBezTo>
                <a:cubicBezTo>
                  <a:pt x="656" y="103"/>
                  <a:pt x="656" y="103"/>
                  <a:pt x="656" y="103"/>
                </a:cubicBezTo>
                <a:cubicBezTo>
                  <a:pt x="656" y="103"/>
                  <a:pt x="656" y="103"/>
                  <a:pt x="656" y="103"/>
                </a:cubicBezTo>
                <a:cubicBezTo>
                  <a:pt x="643" y="78"/>
                  <a:pt x="643" y="78"/>
                  <a:pt x="643" y="78"/>
                </a:cubicBezTo>
                <a:cubicBezTo>
                  <a:pt x="632" y="78"/>
                  <a:pt x="632" y="78"/>
                  <a:pt x="632" y="78"/>
                </a:cubicBezTo>
                <a:cubicBezTo>
                  <a:pt x="632" y="335"/>
                  <a:pt x="632" y="335"/>
                  <a:pt x="632" y="335"/>
                </a:cubicBezTo>
                <a:cubicBezTo>
                  <a:pt x="656" y="335"/>
                  <a:pt x="656" y="335"/>
                  <a:pt x="656" y="335"/>
                </a:cubicBezTo>
                <a:cubicBezTo>
                  <a:pt x="656" y="162"/>
                  <a:pt x="656" y="162"/>
                  <a:pt x="656" y="162"/>
                </a:cubicBezTo>
                <a:cubicBezTo>
                  <a:pt x="656" y="152"/>
                  <a:pt x="658" y="144"/>
                  <a:pt x="661" y="137"/>
                </a:cubicBezTo>
                <a:cubicBezTo>
                  <a:pt x="664" y="129"/>
                  <a:pt x="669" y="122"/>
                  <a:pt x="674" y="117"/>
                </a:cubicBezTo>
                <a:cubicBezTo>
                  <a:pt x="680" y="112"/>
                  <a:pt x="687" y="108"/>
                  <a:pt x="695" y="105"/>
                </a:cubicBezTo>
                <a:cubicBezTo>
                  <a:pt x="703" y="102"/>
                  <a:pt x="712" y="100"/>
                  <a:pt x="722" y="100"/>
                </a:cubicBezTo>
                <a:cubicBezTo>
                  <a:pt x="735" y="100"/>
                  <a:pt x="745" y="102"/>
                  <a:pt x="754" y="106"/>
                </a:cubicBezTo>
                <a:cubicBezTo>
                  <a:pt x="762" y="110"/>
                  <a:pt x="769" y="115"/>
                  <a:pt x="773" y="120"/>
                </a:cubicBezTo>
                <a:cubicBezTo>
                  <a:pt x="778" y="126"/>
                  <a:pt x="781" y="133"/>
                  <a:pt x="783" y="140"/>
                </a:cubicBezTo>
                <a:cubicBezTo>
                  <a:pt x="785" y="149"/>
                  <a:pt x="786" y="156"/>
                  <a:pt x="786" y="163"/>
                </a:cubicBezTo>
                <a:cubicBezTo>
                  <a:pt x="786" y="335"/>
                  <a:pt x="786" y="335"/>
                  <a:pt x="786" y="335"/>
                </a:cubicBezTo>
                <a:cubicBezTo>
                  <a:pt x="810" y="335"/>
                  <a:pt x="810" y="335"/>
                  <a:pt x="810" y="335"/>
                </a:cubicBezTo>
                <a:cubicBezTo>
                  <a:pt x="810" y="163"/>
                  <a:pt x="810" y="163"/>
                  <a:pt x="810" y="163"/>
                </a:cubicBezTo>
                <a:cubicBezTo>
                  <a:pt x="810" y="135"/>
                  <a:pt x="802" y="113"/>
                  <a:pt x="787" y="98"/>
                </a:cubicBezTo>
                <a:cubicBezTo>
                  <a:pt x="771" y="83"/>
                  <a:pt x="749" y="75"/>
                  <a:pt x="722" y="75"/>
                </a:cubicBezTo>
                <a:close/>
                <a:moveTo>
                  <a:pt x="1650" y="337"/>
                </a:moveTo>
                <a:cubicBezTo>
                  <a:pt x="1672" y="337"/>
                  <a:pt x="1689" y="331"/>
                  <a:pt x="1701" y="321"/>
                </a:cubicBezTo>
                <a:cubicBezTo>
                  <a:pt x="1692" y="298"/>
                  <a:pt x="1692" y="298"/>
                  <a:pt x="1692" y="298"/>
                </a:cubicBezTo>
                <a:cubicBezTo>
                  <a:pt x="1683" y="306"/>
                  <a:pt x="1670" y="313"/>
                  <a:pt x="1650" y="313"/>
                </a:cubicBezTo>
                <a:cubicBezTo>
                  <a:pt x="1636" y="313"/>
                  <a:pt x="1625" y="308"/>
                  <a:pt x="1618" y="300"/>
                </a:cubicBezTo>
                <a:cubicBezTo>
                  <a:pt x="1611" y="291"/>
                  <a:pt x="1607" y="277"/>
                  <a:pt x="1607" y="256"/>
                </a:cubicBezTo>
                <a:cubicBezTo>
                  <a:pt x="1607" y="101"/>
                  <a:pt x="1607" y="101"/>
                  <a:pt x="1607" y="101"/>
                </a:cubicBezTo>
                <a:cubicBezTo>
                  <a:pt x="1685" y="101"/>
                  <a:pt x="1685" y="101"/>
                  <a:pt x="1685" y="101"/>
                </a:cubicBezTo>
                <a:cubicBezTo>
                  <a:pt x="1686" y="101"/>
                  <a:pt x="1686" y="101"/>
                  <a:pt x="1686" y="101"/>
                </a:cubicBezTo>
                <a:cubicBezTo>
                  <a:pt x="1686" y="78"/>
                  <a:pt x="1686" y="78"/>
                  <a:pt x="1686" y="78"/>
                </a:cubicBezTo>
                <a:cubicBezTo>
                  <a:pt x="1686" y="78"/>
                  <a:pt x="1686" y="78"/>
                  <a:pt x="1685" y="78"/>
                </a:cubicBezTo>
                <a:cubicBezTo>
                  <a:pt x="1607" y="78"/>
                  <a:pt x="1607" y="78"/>
                  <a:pt x="1607" y="78"/>
                </a:cubicBezTo>
                <a:cubicBezTo>
                  <a:pt x="1607" y="0"/>
                  <a:pt x="1607" y="0"/>
                  <a:pt x="1607" y="0"/>
                </a:cubicBezTo>
                <a:cubicBezTo>
                  <a:pt x="1583" y="0"/>
                  <a:pt x="1583" y="0"/>
                  <a:pt x="1583" y="0"/>
                </a:cubicBezTo>
                <a:cubicBezTo>
                  <a:pt x="1583" y="257"/>
                  <a:pt x="1583" y="257"/>
                  <a:pt x="1583" y="257"/>
                </a:cubicBezTo>
                <a:cubicBezTo>
                  <a:pt x="1583" y="284"/>
                  <a:pt x="1589" y="304"/>
                  <a:pt x="1600" y="317"/>
                </a:cubicBezTo>
                <a:cubicBezTo>
                  <a:pt x="1612" y="330"/>
                  <a:pt x="1629" y="337"/>
                  <a:pt x="1650" y="337"/>
                </a:cubicBezTo>
                <a:close/>
                <a:moveTo>
                  <a:pt x="248" y="75"/>
                </a:moveTo>
                <a:cubicBezTo>
                  <a:pt x="248" y="75"/>
                  <a:pt x="248" y="75"/>
                  <a:pt x="248" y="75"/>
                </a:cubicBezTo>
                <a:cubicBezTo>
                  <a:pt x="247" y="75"/>
                  <a:pt x="247" y="75"/>
                  <a:pt x="247" y="75"/>
                </a:cubicBezTo>
                <a:cubicBezTo>
                  <a:pt x="219" y="75"/>
                  <a:pt x="197" y="83"/>
                  <a:pt x="181" y="98"/>
                </a:cubicBezTo>
                <a:cubicBezTo>
                  <a:pt x="176" y="103"/>
                  <a:pt x="172" y="108"/>
                  <a:pt x="169" y="114"/>
                </a:cubicBezTo>
                <a:cubicBezTo>
                  <a:pt x="166" y="108"/>
                  <a:pt x="162" y="103"/>
                  <a:pt x="157" y="98"/>
                </a:cubicBezTo>
                <a:cubicBezTo>
                  <a:pt x="141" y="83"/>
                  <a:pt x="120" y="75"/>
                  <a:pt x="92" y="75"/>
                </a:cubicBezTo>
                <a:cubicBezTo>
                  <a:pt x="90" y="75"/>
                  <a:pt x="90" y="75"/>
                  <a:pt x="90" y="75"/>
                </a:cubicBezTo>
                <a:cubicBezTo>
                  <a:pt x="62" y="75"/>
                  <a:pt x="40" y="83"/>
                  <a:pt x="24" y="98"/>
                </a:cubicBezTo>
                <a:cubicBezTo>
                  <a:pt x="8" y="114"/>
                  <a:pt x="0" y="136"/>
                  <a:pt x="0" y="164"/>
                </a:cubicBezTo>
                <a:cubicBezTo>
                  <a:pt x="0" y="335"/>
                  <a:pt x="0" y="335"/>
                  <a:pt x="0" y="335"/>
                </a:cubicBezTo>
                <a:cubicBezTo>
                  <a:pt x="25" y="335"/>
                  <a:pt x="25" y="335"/>
                  <a:pt x="25" y="335"/>
                </a:cubicBezTo>
                <a:cubicBezTo>
                  <a:pt x="25" y="164"/>
                  <a:pt x="25" y="164"/>
                  <a:pt x="25" y="164"/>
                </a:cubicBezTo>
                <a:cubicBezTo>
                  <a:pt x="25" y="156"/>
                  <a:pt x="26" y="149"/>
                  <a:pt x="27" y="141"/>
                </a:cubicBezTo>
                <a:cubicBezTo>
                  <a:pt x="29" y="134"/>
                  <a:pt x="33" y="127"/>
                  <a:pt x="37" y="121"/>
                </a:cubicBezTo>
                <a:cubicBezTo>
                  <a:pt x="42" y="115"/>
                  <a:pt x="49" y="110"/>
                  <a:pt x="57" y="106"/>
                </a:cubicBezTo>
                <a:cubicBezTo>
                  <a:pt x="65" y="102"/>
                  <a:pt x="76" y="100"/>
                  <a:pt x="89" y="100"/>
                </a:cubicBezTo>
                <a:cubicBezTo>
                  <a:pt x="89" y="100"/>
                  <a:pt x="90" y="100"/>
                  <a:pt x="91" y="100"/>
                </a:cubicBezTo>
                <a:cubicBezTo>
                  <a:pt x="104" y="100"/>
                  <a:pt x="115" y="102"/>
                  <a:pt x="124" y="106"/>
                </a:cubicBezTo>
                <a:cubicBezTo>
                  <a:pt x="132" y="110"/>
                  <a:pt x="139" y="115"/>
                  <a:pt x="143" y="121"/>
                </a:cubicBezTo>
                <a:cubicBezTo>
                  <a:pt x="148" y="127"/>
                  <a:pt x="151" y="133"/>
                  <a:pt x="153" y="141"/>
                </a:cubicBezTo>
                <a:cubicBezTo>
                  <a:pt x="155" y="149"/>
                  <a:pt x="156" y="157"/>
                  <a:pt x="156" y="164"/>
                </a:cubicBezTo>
                <a:cubicBezTo>
                  <a:pt x="156" y="335"/>
                  <a:pt x="156" y="335"/>
                  <a:pt x="156" y="335"/>
                </a:cubicBezTo>
                <a:cubicBezTo>
                  <a:pt x="182" y="335"/>
                  <a:pt x="182" y="335"/>
                  <a:pt x="182" y="335"/>
                </a:cubicBezTo>
                <a:cubicBezTo>
                  <a:pt x="182" y="164"/>
                  <a:pt x="182" y="164"/>
                  <a:pt x="182" y="164"/>
                </a:cubicBezTo>
                <a:cubicBezTo>
                  <a:pt x="182" y="157"/>
                  <a:pt x="183" y="149"/>
                  <a:pt x="185" y="141"/>
                </a:cubicBezTo>
                <a:cubicBezTo>
                  <a:pt x="186" y="134"/>
                  <a:pt x="190" y="127"/>
                  <a:pt x="194" y="121"/>
                </a:cubicBezTo>
                <a:cubicBezTo>
                  <a:pt x="199" y="115"/>
                  <a:pt x="206" y="110"/>
                  <a:pt x="214" y="106"/>
                </a:cubicBezTo>
                <a:cubicBezTo>
                  <a:pt x="222" y="102"/>
                  <a:pt x="233" y="100"/>
                  <a:pt x="246" y="100"/>
                </a:cubicBezTo>
                <a:cubicBezTo>
                  <a:pt x="247" y="100"/>
                  <a:pt x="247" y="100"/>
                  <a:pt x="248" y="100"/>
                </a:cubicBezTo>
                <a:cubicBezTo>
                  <a:pt x="262" y="100"/>
                  <a:pt x="273" y="102"/>
                  <a:pt x="281" y="106"/>
                </a:cubicBezTo>
                <a:cubicBezTo>
                  <a:pt x="289" y="110"/>
                  <a:pt x="296" y="115"/>
                  <a:pt x="301" y="121"/>
                </a:cubicBezTo>
                <a:cubicBezTo>
                  <a:pt x="305" y="127"/>
                  <a:pt x="309" y="134"/>
                  <a:pt x="311" y="141"/>
                </a:cubicBezTo>
                <a:cubicBezTo>
                  <a:pt x="312" y="149"/>
                  <a:pt x="313" y="157"/>
                  <a:pt x="313" y="164"/>
                </a:cubicBezTo>
                <a:cubicBezTo>
                  <a:pt x="313" y="335"/>
                  <a:pt x="313" y="335"/>
                  <a:pt x="313" y="335"/>
                </a:cubicBezTo>
                <a:cubicBezTo>
                  <a:pt x="338" y="335"/>
                  <a:pt x="338" y="335"/>
                  <a:pt x="338" y="335"/>
                </a:cubicBezTo>
                <a:cubicBezTo>
                  <a:pt x="338" y="164"/>
                  <a:pt x="338" y="164"/>
                  <a:pt x="338" y="164"/>
                </a:cubicBezTo>
                <a:cubicBezTo>
                  <a:pt x="338" y="136"/>
                  <a:pt x="330" y="114"/>
                  <a:pt x="314" y="98"/>
                </a:cubicBezTo>
                <a:cubicBezTo>
                  <a:pt x="298" y="83"/>
                  <a:pt x="276" y="75"/>
                  <a:pt x="248" y="75"/>
                </a:cubicBezTo>
                <a:close/>
                <a:moveTo>
                  <a:pt x="1522" y="334"/>
                </a:moveTo>
                <a:cubicBezTo>
                  <a:pt x="1523" y="334"/>
                  <a:pt x="1523" y="334"/>
                  <a:pt x="1524" y="334"/>
                </a:cubicBezTo>
                <a:cubicBezTo>
                  <a:pt x="1524" y="311"/>
                  <a:pt x="1524" y="311"/>
                  <a:pt x="1524" y="311"/>
                </a:cubicBezTo>
                <a:cubicBezTo>
                  <a:pt x="1523" y="311"/>
                  <a:pt x="1523" y="311"/>
                  <a:pt x="1522" y="311"/>
                </a:cubicBezTo>
                <a:cubicBezTo>
                  <a:pt x="1472" y="311"/>
                  <a:pt x="1472" y="311"/>
                  <a:pt x="1472" y="311"/>
                </a:cubicBezTo>
                <a:cubicBezTo>
                  <a:pt x="1472" y="78"/>
                  <a:pt x="1472" y="78"/>
                  <a:pt x="1472" y="78"/>
                </a:cubicBezTo>
                <a:cubicBezTo>
                  <a:pt x="1381" y="78"/>
                  <a:pt x="1381" y="78"/>
                  <a:pt x="1381" y="78"/>
                </a:cubicBezTo>
                <a:cubicBezTo>
                  <a:pt x="1380" y="78"/>
                  <a:pt x="1380" y="78"/>
                  <a:pt x="1380" y="78"/>
                </a:cubicBezTo>
                <a:cubicBezTo>
                  <a:pt x="1380" y="101"/>
                  <a:pt x="1380" y="101"/>
                  <a:pt x="1380" y="101"/>
                </a:cubicBezTo>
                <a:cubicBezTo>
                  <a:pt x="1380" y="101"/>
                  <a:pt x="1380" y="101"/>
                  <a:pt x="1381" y="101"/>
                </a:cubicBezTo>
                <a:cubicBezTo>
                  <a:pt x="1447" y="101"/>
                  <a:pt x="1447" y="101"/>
                  <a:pt x="1447" y="101"/>
                </a:cubicBezTo>
                <a:cubicBezTo>
                  <a:pt x="1447" y="311"/>
                  <a:pt x="1447" y="311"/>
                  <a:pt x="1447" y="311"/>
                </a:cubicBezTo>
                <a:cubicBezTo>
                  <a:pt x="1381" y="311"/>
                  <a:pt x="1381" y="311"/>
                  <a:pt x="1381" y="311"/>
                </a:cubicBezTo>
                <a:cubicBezTo>
                  <a:pt x="1380" y="311"/>
                  <a:pt x="1380" y="311"/>
                  <a:pt x="1380" y="311"/>
                </a:cubicBezTo>
                <a:cubicBezTo>
                  <a:pt x="1380" y="334"/>
                  <a:pt x="1380" y="334"/>
                  <a:pt x="1380" y="334"/>
                </a:cubicBezTo>
                <a:cubicBezTo>
                  <a:pt x="1380" y="334"/>
                  <a:pt x="1380" y="334"/>
                  <a:pt x="1381" y="334"/>
                </a:cubicBezTo>
                <a:lnTo>
                  <a:pt x="1522" y="334"/>
                </a:lnTo>
                <a:close/>
                <a:moveTo>
                  <a:pt x="507" y="78"/>
                </a:moveTo>
                <a:cubicBezTo>
                  <a:pt x="415" y="78"/>
                  <a:pt x="415" y="78"/>
                  <a:pt x="415" y="78"/>
                </a:cubicBezTo>
                <a:cubicBezTo>
                  <a:pt x="414" y="78"/>
                  <a:pt x="413" y="78"/>
                  <a:pt x="412" y="79"/>
                </a:cubicBezTo>
                <a:cubicBezTo>
                  <a:pt x="412" y="101"/>
                  <a:pt x="412" y="101"/>
                  <a:pt x="412" y="101"/>
                </a:cubicBezTo>
                <a:cubicBezTo>
                  <a:pt x="413" y="101"/>
                  <a:pt x="414" y="101"/>
                  <a:pt x="415" y="101"/>
                </a:cubicBezTo>
                <a:cubicBezTo>
                  <a:pt x="482" y="101"/>
                  <a:pt x="482" y="101"/>
                  <a:pt x="482" y="101"/>
                </a:cubicBezTo>
                <a:cubicBezTo>
                  <a:pt x="482" y="311"/>
                  <a:pt x="482" y="311"/>
                  <a:pt x="482" y="311"/>
                </a:cubicBezTo>
                <a:cubicBezTo>
                  <a:pt x="412" y="311"/>
                  <a:pt x="412" y="311"/>
                  <a:pt x="412" y="311"/>
                </a:cubicBezTo>
                <a:cubicBezTo>
                  <a:pt x="412" y="334"/>
                  <a:pt x="412" y="334"/>
                  <a:pt x="412" y="334"/>
                </a:cubicBezTo>
                <a:cubicBezTo>
                  <a:pt x="413" y="334"/>
                  <a:pt x="556" y="334"/>
                  <a:pt x="556" y="334"/>
                </a:cubicBezTo>
                <a:cubicBezTo>
                  <a:pt x="556" y="311"/>
                  <a:pt x="556" y="311"/>
                  <a:pt x="556" y="311"/>
                </a:cubicBezTo>
                <a:cubicBezTo>
                  <a:pt x="507" y="311"/>
                  <a:pt x="507" y="311"/>
                  <a:pt x="507" y="311"/>
                </a:cubicBezTo>
                <a:lnTo>
                  <a:pt x="507" y="78"/>
                </a:lnTo>
                <a:close/>
                <a:moveTo>
                  <a:pt x="1297" y="126"/>
                </a:moveTo>
                <a:cubicBezTo>
                  <a:pt x="1301" y="137"/>
                  <a:pt x="1303" y="149"/>
                  <a:pt x="1303" y="162"/>
                </a:cubicBezTo>
                <a:cubicBezTo>
                  <a:pt x="1303" y="334"/>
                  <a:pt x="1303" y="334"/>
                  <a:pt x="1303" y="334"/>
                </a:cubicBezTo>
                <a:cubicBezTo>
                  <a:pt x="1288" y="334"/>
                  <a:pt x="1288" y="334"/>
                  <a:pt x="1288" y="334"/>
                </a:cubicBezTo>
                <a:cubicBezTo>
                  <a:pt x="1280" y="314"/>
                  <a:pt x="1280" y="314"/>
                  <a:pt x="1280" y="314"/>
                </a:cubicBezTo>
                <a:cubicBezTo>
                  <a:pt x="1280" y="315"/>
                  <a:pt x="1280" y="315"/>
                  <a:pt x="1280" y="315"/>
                </a:cubicBezTo>
                <a:cubicBezTo>
                  <a:pt x="1280" y="313"/>
                  <a:pt x="1280" y="313"/>
                  <a:pt x="1280" y="313"/>
                </a:cubicBezTo>
                <a:cubicBezTo>
                  <a:pt x="1280" y="314"/>
                  <a:pt x="1279" y="314"/>
                  <a:pt x="1279" y="314"/>
                </a:cubicBezTo>
                <a:cubicBezTo>
                  <a:pt x="1263" y="329"/>
                  <a:pt x="1241" y="337"/>
                  <a:pt x="1214" y="337"/>
                </a:cubicBezTo>
                <a:cubicBezTo>
                  <a:pt x="1186" y="337"/>
                  <a:pt x="1164" y="329"/>
                  <a:pt x="1148" y="314"/>
                </a:cubicBezTo>
                <a:cubicBezTo>
                  <a:pt x="1132" y="299"/>
                  <a:pt x="1124" y="277"/>
                  <a:pt x="1124" y="249"/>
                </a:cubicBezTo>
                <a:cubicBezTo>
                  <a:pt x="1124" y="162"/>
                  <a:pt x="1124" y="162"/>
                  <a:pt x="1124" y="162"/>
                </a:cubicBezTo>
                <a:cubicBezTo>
                  <a:pt x="1124" y="149"/>
                  <a:pt x="1126" y="137"/>
                  <a:pt x="1130" y="126"/>
                </a:cubicBezTo>
                <a:cubicBezTo>
                  <a:pt x="1135" y="116"/>
                  <a:pt x="1141" y="106"/>
                  <a:pt x="1148" y="99"/>
                </a:cubicBezTo>
                <a:cubicBezTo>
                  <a:pt x="1156" y="91"/>
                  <a:pt x="1165" y="85"/>
                  <a:pt x="1177" y="81"/>
                </a:cubicBezTo>
                <a:cubicBezTo>
                  <a:pt x="1199" y="73"/>
                  <a:pt x="1228" y="73"/>
                  <a:pt x="1250" y="81"/>
                </a:cubicBezTo>
                <a:cubicBezTo>
                  <a:pt x="1262" y="85"/>
                  <a:pt x="1271" y="91"/>
                  <a:pt x="1279" y="99"/>
                </a:cubicBezTo>
                <a:cubicBezTo>
                  <a:pt x="1286" y="106"/>
                  <a:pt x="1293" y="116"/>
                  <a:pt x="1297" y="126"/>
                </a:cubicBezTo>
                <a:close/>
                <a:moveTo>
                  <a:pt x="1278" y="162"/>
                </a:moveTo>
                <a:cubicBezTo>
                  <a:pt x="1278" y="143"/>
                  <a:pt x="1272" y="127"/>
                  <a:pt x="1261" y="116"/>
                </a:cubicBezTo>
                <a:cubicBezTo>
                  <a:pt x="1250" y="105"/>
                  <a:pt x="1234" y="100"/>
                  <a:pt x="1214" y="100"/>
                </a:cubicBezTo>
                <a:cubicBezTo>
                  <a:pt x="1193" y="100"/>
                  <a:pt x="1177" y="105"/>
                  <a:pt x="1166" y="116"/>
                </a:cubicBezTo>
                <a:cubicBezTo>
                  <a:pt x="1155" y="127"/>
                  <a:pt x="1149" y="142"/>
                  <a:pt x="1149" y="162"/>
                </a:cubicBezTo>
                <a:cubicBezTo>
                  <a:pt x="1149" y="249"/>
                  <a:pt x="1149" y="249"/>
                  <a:pt x="1149" y="249"/>
                </a:cubicBezTo>
                <a:cubicBezTo>
                  <a:pt x="1149" y="256"/>
                  <a:pt x="1150" y="263"/>
                  <a:pt x="1152" y="271"/>
                </a:cubicBezTo>
                <a:cubicBezTo>
                  <a:pt x="1154" y="278"/>
                  <a:pt x="1157" y="285"/>
                  <a:pt x="1162" y="291"/>
                </a:cubicBezTo>
                <a:cubicBezTo>
                  <a:pt x="1166" y="297"/>
                  <a:pt x="1173" y="302"/>
                  <a:pt x="1181" y="306"/>
                </a:cubicBezTo>
                <a:cubicBezTo>
                  <a:pt x="1189" y="310"/>
                  <a:pt x="1200" y="312"/>
                  <a:pt x="1214" y="312"/>
                </a:cubicBezTo>
                <a:cubicBezTo>
                  <a:pt x="1227" y="312"/>
                  <a:pt x="1238" y="310"/>
                  <a:pt x="1246" y="306"/>
                </a:cubicBezTo>
                <a:cubicBezTo>
                  <a:pt x="1255" y="302"/>
                  <a:pt x="1261" y="297"/>
                  <a:pt x="1266" y="291"/>
                </a:cubicBezTo>
                <a:cubicBezTo>
                  <a:pt x="1270" y="285"/>
                  <a:pt x="1273" y="278"/>
                  <a:pt x="1275" y="271"/>
                </a:cubicBezTo>
                <a:cubicBezTo>
                  <a:pt x="1277" y="263"/>
                  <a:pt x="1278" y="256"/>
                  <a:pt x="1278" y="249"/>
                </a:cubicBezTo>
                <a:lnTo>
                  <a:pt x="1278" y="162"/>
                </a:lnTo>
                <a:close/>
              </a:path>
            </a:pathLst>
          </a:custGeom>
          <a:solidFill>
            <a:srgbClr val="1A3B47"/>
          </a:solidFill>
          <a:ln>
            <a:noFill/>
          </a:ln>
        </p:spPr>
        <p:txBody>
          <a:bodyPr vert="horz" wrap="square" lIns="91440" tIns="45720" rIns="91440" bIns="45720" numCol="1" anchor="t" anchorCtr="0" compatLnSpc="1">
            <a:prstTxWarp prst="textNoShape">
              <a:avLst/>
            </a:prstTxWarp>
          </a:bodyPr>
          <a:lstStyle/>
          <a:p>
            <a:endParaRPr lang="es-ES"/>
          </a:p>
        </p:txBody>
      </p:sp>
    </p:spTree>
    <p:extLst>
      <p:ext uri="{BB962C8B-B14F-4D97-AF65-F5344CB8AC3E}">
        <p14:creationId xmlns:p14="http://schemas.microsoft.com/office/powerpoint/2010/main" val="4164959678"/>
      </p:ext>
    </p:extLst>
  </p:cSld>
  <p:clrMapOvr>
    <a:overrideClrMapping bg1="dk1" tx1="lt1" bg2="dk2" tx2="lt2" accent1="accent1" accent2="accent2" accent3="accent3" accent4="accent4" accent5="accent5" accent6="accent6" hlink="hlink" folHlink="folHlink"/>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Idea principal. Grafito">
    <p:bg>
      <p:bgRef idx="1001">
        <a:schemeClr val="bg1"/>
      </p:bgRef>
    </p:bg>
    <p:spTree>
      <p:nvGrpSpPr>
        <p:cNvPr id="1" name=""/>
        <p:cNvGrpSpPr/>
        <p:nvPr/>
      </p:nvGrpSpPr>
      <p:grpSpPr>
        <a:xfrm>
          <a:off x="0" y="0"/>
          <a:ext cx="0" cy="0"/>
          <a:chOff x="0" y="0"/>
          <a:chExt cx="0" cy="0"/>
        </a:xfrm>
      </p:grpSpPr>
      <p:sp>
        <p:nvSpPr>
          <p:cNvPr id="8" name="Title Placeholder 1">
            <a:extLst>
              <a:ext uri="{FF2B5EF4-FFF2-40B4-BE49-F238E27FC236}">
                <a16:creationId xmlns="" xmlns:a16="http://schemas.microsoft.com/office/drawing/2014/main" id="{7EA230A8-2396-C04E-BA7D-6A765043E110}"/>
              </a:ext>
            </a:extLst>
          </p:cNvPr>
          <p:cNvSpPr>
            <a:spLocks noGrp="1"/>
          </p:cNvSpPr>
          <p:nvPr>
            <p:ph type="title" hasCustomPrompt="1"/>
          </p:nvPr>
        </p:nvSpPr>
        <p:spPr>
          <a:xfrm>
            <a:off x="287750" y="544044"/>
            <a:ext cx="7106825" cy="3952370"/>
          </a:xfrm>
          <a:prstGeom prst="rect">
            <a:avLst/>
          </a:prstGeom>
        </p:spPr>
        <p:txBody>
          <a:bodyPr vert="horz" lIns="0" tIns="0" rIns="0" bIns="0" rtlCol="0" anchor="t">
            <a:noAutofit/>
          </a:bodyPr>
          <a:lstStyle>
            <a:lvl1pPr>
              <a:defRPr sz="2400">
                <a:solidFill>
                  <a:schemeClr val="tx1"/>
                </a:solidFill>
              </a:defRPr>
            </a:lvl1pPr>
          </a:lstStyle>
          <a:p>
            <a:r>
              <a:rPr lang="es-ES" dirty="0"/>
              <a:t>Haga clic para un texto destacado o una idea principal</a:t>
            </a:r>
            <a:endParaRPr lang="en-US" dirty="0"/>
          </a:p>
        </p:txBody>
      </p:sp>
      <p:sp>
        <p:nvSpPr>
          <p:cNvPr id="7" name="Slide Number Placeholder 5">
            <a:extLst>
              <a:ext uri="{FF2B5EF4-FFF2-40B4-BE49-F238E27FC236}">
                <a16:creationId xmlns="" xmlns:a16="http://schemas.microsoft.com/office/drawing/2014/main" id="{010F3A02-B7CA-9E42-855B-3F51A0093AEE}"/>
              </a:ext>
            </a:extLst>
          </p:cNvPr>
          <p:cNvSpPr txBox="1">
            <a:spLocks/>
          </p:cNvSpPr>
          <p:nvPr userDrawn="1"/>
        </p:nvSpPr>
        <p:spPr>
          <a:xfrm>
            <a:off x="8604448" y="4876006"/>
            <a:ext cx="287140" cy="242765"/>
          </a:xfrm>
          <a:prstGeom prst="rect">
            <a:avLst/>
          </a:prstGeom>
        </p:spPr>
        <p:txBody>
          <a:bodyPr vert="horz" lIns="0" tIns="0" rIns="0" bIns="0" rtlCol="0" anchor="ctr"/>
          <a:lstStyle>
            <a:defPPr>
              <a:defRPr lang="es-ES"/>
            </a:defPPr>
            <a:lvl1pPr marL="0" algn="l" defTabSz="685800" rtl="0" eaLnBrk="1" latinLnBrk="0" hangingPunct="1">
              <a:defRPr sz="800" kern="1200">
                <a:solidFill>
                  <a:schemeClr val="bg1"/>
                </a:solidFill>
                <a:latin typeface="Soho Gothic Pro" panose="020B0503030504020204" pitchFamily="34" charset="77"/>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r"/>
            <a:fld id="{A5078871-D93F-4D40-B540-DC74CFDF655C}" type="slidenum">
              <a:rPr lang="es-ES" sz="800" smtClean="0">
                <a:solidFill>
                  <a:schemeClr val="tx1"/>
                </a:solidFill>
              </a:rPr>
              <a:pPr algn="r"/>
              <a:t>‹Nº›</a:t>
            </a:fld>
            <a:endParaRPr lang="es-ES" sz="800" dirty="0">
              <a:solidFill>
                <a:schemeClr val="tx1"/>
              </a:solidFill>
            </a:endParaRPr>
          </a:p>
        </p:txBody>
      </p:sp>
      <p:pic>
        <p:nvPicPr>
          <p:cNvPr id="12" name="Imagen 11"/>
          <p:cNvPicPr>
            <a:picLocks noChangeAspect="1"/>
          </p:cNvPicPr>
          <p:nvPr userDrawn="1"/>
        </p:nvPicPr>
        <p:blipFill>
          <a:blip r:embed="rId2">
            <a:lum bright="100000" contrast="-70000"/>
          </a:blip>
          <a:stretch>
            <a:fillRect/>
          </a:stretch>
        </p:blipFill>
        <p:spPr>
          <a:xfrm>
            <a:off x="6665441" y="4905400"/>
            <a:ext cx="858887" cy="186630"/>
          </a:xfrm>
          <a:prstGeom prst="rect">
            <a:avLst/>
          </a:prstGeom>
        </p:spPr>
      </p:pic>
      <p:pic>
        <p:nvPicPr>
          <p:cNvPr id="15" name="Imagen 14">
            <a:extLst>
              <a:ext uri="{FF2B5EF4-FFF2-40B4-BE49-F238E27FC236}">
                <a16:creationId xmlns="" xmlns:a16="http://schemas.microsoft.com/office/drawing/2014/main" id="{A3612F95-8251-5349-ABFE-8A62EF3295EE}"/>
              </a:ext>
            </a:extLst>
          </p:cNvPr>
          <p:cNvPicPr>
            <a:picLocks noChangeAspect="1"/>
          </p:cNvPicPr>
          <p:nvPr userDrawn="1"/>
        </p:nvPicPr>
        <p:blipFill>
          <a:blip r:embed="rId3"/>
          <a:stretch>
            <a:fillRect/>
          </a:stretch>
        </p:blipFill>
        <p:spPr>
          <a:xfrm>
            <a:off x="252000" y="4879121"/>
            <a:ext cx="644400" cy="127857"/>
          </a:xfrm>
          <a:prstGeom prst="rect">
            <a:avLst/>
          </a:prstGeom>
        </p:spPr>
      </p:pic>
    </p:spTree>
    <p:extLst>
      <p:ext uri="{BB962C8B-B14F-4D97-AF65-F5344CB8AC3E}">
        <p14:creationId xmlns:p14="http://schemas.microsoft.com/office/powerpoint/2010/main" val="749647805"/>
      </p:ext>
    </p:extLst>
  </p:cSld>
  <p:clrMapOvr>
    <a:overrideClrMapping bg1="dk1" tx1="lt1" bg2="dk2" tx2="lt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Idea principal. Amarillo">
    <p:bg>
      <p:bgRef idx="1001">
        <a:schemeClr val="bg2"/>
      </p:bgRef>
    </p:bg>
    <p:spTree>
      <p:nvGrpSpPr>
        <p:cNvPr id="1" name=""/>
        <p:cNvGrpSpPr/>
        <p:nvPr/>
      </p:nvGrpSpPr>
      <p:grpSpPr>
        <a:xfrm>
          <a:off x="0" y="0"/>
          <a:ext cx="0" cy="0"/>
          <a:chOff x="0" y="0"/>
          <a:chExt cx="0" cy="0"/>
        </a:xfrm>
      </p:grpSpPr>
      <p:sp>
        <p:nvSpPr>
          <p:cNvPr id="2" name="Rectángulo 1">
            <a:extLst>
              <a:ext uri="{FF2B5EF4-FFF2-40B4-BE49-F238E27FC236}">
                <a16:creationId xmlns="" xmlns:a16="http://schemas.microsoft.com/office/drawing/2014/main" id="{810E9B03-F7C3-9F47-9D4A-723840648AC5}"/>
              </a:ext>
            </a:extLst>
          </p:cNvPr>
          <p:cNvSpPr/>
          <p:nvPr userDrawn="1"/>
        </p:nvSpPr>
        <p:spPr>
          <a:xfrm>
            <a:off x="0" y="0"/>
            <a:ext cx="9144000" cy="514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8" name="Title Placeholder 1">
            <a:extLst>
              <a:ext uri="{FF2B5EF4-FFF2-40B4-BE49-F238E27FC236}">
                <a16:creationId xmlns="" xmlns:a16="http://schemas.microsoft.com/office/drawing/2014/main" id="{7EA230A8-2396-C04E-BA7D-6A765043E110}"/>
              </a:ext>
            </a:extLst>
          </p:cNvPr>
          <p:cNvSpPr>
            <a:spLocks noGrp="1"/>
          </p:cNvSpPr>
          <p:nvPr>
            <p:ph type="title" hasCustomPrompt="1"/>
          </p:nvPr>
        </p:nvSpPr>
        <p:spPr>
          <a:xfrm>
            <a:off x="287750" y="537370"/>
            <a:ext cx="7106825" cy="3952370"/>
          </a:xfrm>
          <a:prstGeom prst="rect">
            <a:avLst/>
          </a:prstGeom>
        </p:spPr>
        <p:txBody>
          <a:bodyPr vert="horz" lIns="0" tIns="0" rIns="0" bIns="0" rtlCol="0" anchor="t">
            <a:noAutofit/>
          </a:bodyPr>
          <a:lstStyle>
            <a:lvl1pPr>
              <a:defRPr sz="2400">
                <a:solidFill>
                  <a:schemeClr val="bg1"/>
                </a:solidFill>
              </a:defRPr>
            </a:lvl1pPr>
          </a:lstStyle>
          <a:p>
            <a:r>
              <a:rPr lang="es-ES" dirty="0"/>
              <a:t>Haga clic para un texto destacado o una idea principal</a:t>
            </a:r>
            <a:endParaRPr lang="en-US" dirty="0"/>
          </a:p>
        </p:txBody>
      </p:sp>
      <p:sp>
        <p:nvSpPr>
          <p:cNvPr id="14" name="Slide Number Placeholder 5">
            <a:extLst>
              <a:ext uri="{FF2B5EF4-FFF2-40B4-BE49-F238E27FC236}">
                <a16:creationId xmlns="" xmlns:a16="http://schemas.microsoft.com/office/drawing/2014/main" id="{010F3A02-B7CA-9E42-855B-3F51A0093AEE}"/>
              </a:ext>
            </a:extLst>
          </p:cNvPr>
          <p:cNvSpPr txBox="1">
            <a:spLocks/>
          </p:cNvSpPr>
          <p:nvPr userDrawn="1"/>
        </p:nvSpPr>
        <p:spPr>
          <a:xfrm>
            <a:off x="8604448" y="4876006"/>
            <a:ext cx="287140" cy="242765"/>
          </a:xfrm>
          <a:prstGeom prst="rect">
            <a:avLst/>
          </a:prstGeom>
        </p:spPr>
        <p:txBody>
          <a:bodyPr vert="horz" lIns="0" tIns="0" rIns="0" bIns="0" rtlCol="0" anchor="ctr"/>
          <a:lstStyle>
            <a:defPPr>
              <a:defRPr lang="es-ES"/>
            </a:defPPr>
            <a:lvl1pPr marL="0" algn="l" defTabSz="685800" rtl="0" eaLnBrk="1" latinLnBrk="0" hangingPunct="1">
              <a:defRPr sz="800" kern="1200">
                <a:solidFill>
                  <a:schemeClr val="bg1"/>
                </a:solidFill>
                <a:latin typeface="Soho Gothic Pro" panose="020B0503030504020204" pitchFamily="34" charset="77"/>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r" defTabSz="685800" rtl="0" eaLnBrk="1" fontAlgn="auto" latinLnBrk="0" hangingPunct="1">
              <a:lnSpc>
                <a:spcPct val="100000"/>
              </a:lnSpc>
              <a:spcBef>
                <a:spcPts val="0"/>
              </a:spcBef>
              <a:spcAft>
                <a:spcPts val="0"/>
              </a:spcAft>
              <a:buClrTx/>
              <a:buSzTx/>
              <a:buFontTx/>
              <a:buNone/>
              <a:tabLst/>
              <a:defRPr/>
            </a:pPr>
            <a:fld id="{A5078871-D93F-4D40-B540-DC74CFDF655C}" type="slidenum">
              <a:rPr kumimoji="0" lang="es-ES" sz="800" b="0" i="0" u="none" strike="noStrike" kern="1200" cap="none" spc="0" normalizeH="0" baseline="0" noProof="0" smtClean="0">
                <a:ln>
                  <a:noFill/>
                </a:ln>
                <a:solidFill>
                  <a:srgbClr val="1A3B47"/>
                </a:solidFill>
                <a:effectLst/>
                <a:uLnTx/>
                <a:uFillTx/>
                <a:latin typeface="Soho Gothic Pro" panose="020B0503030504020204" pitchFamily="34" charset="77"/>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‹Nº›</a:t>
            </a:fld>
            <a:endParaRPr kumimoji="0" lang="es-ES" sz="800" b="0" i="0" u="none" strike="noStrike" kern="1200" cap="none" spc="0" normalizeH="0" baseline="0" noProof="0" dirty="0">
              <a:ln>
                <a:noFill/>
              </a:ln>
              <a:solidFill>
                <a:srgbClr val="1A3B47"/>
              </a:solidFill>
              <a:effectLst/>
              <a:uLnTx/>
              <a:uFillTx/>
              <a:latin typeface="Soho Gothic Pro" panose="020B0503030504020204" pitchFamily="34" charset="77"/>
              <a:ea typeface="+mn-ea"/>
              <a:cs typeface="+mn-cs"/>
            </a:endParaRPr>
          </a:p>
        </p:txBody>
      </p:sp>
      <p:pic>
        <p:nvPicPr>
          <p:cNvPr id="18" name="Imagen 17"/>
          <p:cNvPicPr>
            <a:picLocks noChangeAspect="1"/>
          </p:cNvPicPr>
          <p:nvPr userDrawn="1"/>
        </p:nvPicPr>
        <p:blipFill>
          <a:blip r:embed="rId2">
            <a:lum/>
          </a:blip>
          <a:stretch>
            <a:fillRect/>
          </a:stretch>
        </p:blipFill>
        <p:spPr>
          <a:xfrm>
            <a:off x="6665441" y="4905400"/>
            <a:ext cx="858887" cy="186630"/>
          </a:xfrm>
          <a:prstGeom prst="rect">
            <a:avLst/>
          </a:prstGeom>
        </p:spPr>
      </p:pic>
      <p:sp>
        <p:nvSpPr>
          <p:cNvPr id="19" name="Freeform 5"/>
          <p:cNvSpPr>
            <a:spLocks noEditPoints="1"/>
          </p:cNvSpPr>
          <p:nvPr userDrawn="1"/>
        </p:nvSpPr>
        <p:spPr bwMode="auto">
          <a:xfrm>
            <a:off x="252000" y="4879562"/>
            <a:ext cx="643638" cy="128556"/>
          </a:xfrm>
          <a:custGeom>
            <a:avLst/>
            <a:gdLst>
              <a:gd name="T0" fmla="*/ 1051 w 1701"/>
              <a:gd name="T1" fmla="*/ 298 h 337"/>
              <a:gd name="T2" fmla="*/ 967 w 1701"/>
              <a:gd name="T3" fmla="*/ 337 h 337"/>
              <a:gd name="T4" fmla="*/ 877 w 1701"/>
              <a:gd name="T5" fmla="*/ 262 h 337"/>
              <a:gd name="T6" fmla="*/ 906 w 1701"/>
              <a:gd name="T7" fmla="*/ 285 h 337"/>
              <a:gd name="T8" fmla="*/ 991 w 1701"/>
              <a:gd name="T9" fmla="*/ 309 h 337"/>
              <a:gd name="T10" fmla="*/ 1033 w 1701"/>
              <a:gd name="T11" fmla="*/ 263 h 337"/>
              <a:gd name="T12" fmla="*/ 926 w 1701"/>
              <a:gd name="T13" fmla="*/ 200 h 337"/>
              <a:gd name="T14" fmla="*/ 888 w 1701"/>
              <a:gd name="T15" fmla="*/ 112 h 337"/>
              <a:gd name="T16" fmla="*/ 967 w 1701"/>
              <a:gd name="T17" fmla="*/ 75 h 337"/>
              <a:gd name="T18" fmla="*/ 1056 w 1701"/>
              <a:gd name="T19" fmla="*/ 149 h 337"/>
              <a:gd name="T20" fmla="*/ 1013 w 1701"/>
              <a:gd name="T21" fmla="*/ 112 h 337"/>
              <a:gd name="T22" fmla="*/ 925 w 1701"/>
              <a:gd name="T23" fmla="*/ 108 h 337"/>
              <a:gd name="T24" fmla="*/ 913 w 1701"/>
              <a:gd name="T25" fmla="*/ 163 h 337"/>
              <a:gd name="T26" fmla="*/ 1046 w 1701"/>
              <a:gd name="T27" fmla="*/ 222 h 337"/>
              <a:gd name="T28" fmla="*/ 680 w 1701"/>
              <a:gd name="T29" fmla="*/ 86 h 337"/>
              <a:gd name="T30" fmla="*/ 656 w 1701"/>
              <a:gd name="T31" fmla="*/ 103 h 337"/>
              <a:gd name="T32" fmla="*/ 656 w 1701"/>
              <a:gd name="T33" fmla="*/ 103 h 337"/>
              <a:gd name="T34" fmla="*/ 632 w 1701"/>
              <a:gd name="T35" fmla="*/ 335 h 337"/>
              <a:gd name="T36" fmla="*/ 661 w 1701"/>
              <a:gd name="T37" fmla="*/ 137 h 337"/>
              <a:gd name="T38" fmla="*/ 722 w 1701"/>
              <a:gd name="T39" fmla="*/ 100 h 337"/>
              <a:gd name="T40" fmla="*/ 783 w 1701"/>
              <a:gd name="T41" fmla="*/ 140 h 337"/>
              <a:gd name="T42" fmla="*/ 810 w 1701"/>
              <a:gd name="T43" fmla="*/ 335 h 337"/>
              <a:gd name="T44" fmla="*/ 722 w 1701"/>
              <a:gd name="T45" fmla="*/ 75 h 337"/>
              <a:gd name="T46" fmla="*/ 1692 w 1701"/>
              <a:gd name="T47" fmla="*/ 298 h 337"/>
              <a:gd name="T48" fmla="*/ 1607 w 1701"/>
              <a:gd name="T49" fmla="*/ 256 h 337"/>
              <a:gd name="T50" fmla="*/ 1686 w 1701"/>
              <a:gd name="T51" fmla="*/ 101 h 337"/>
              <a:gd name="T52" fmla="*/ 1607 w 1701"/>
              <a:gd name="T53" fmla="*/ 78 h 337"/>
              <a:gd name="T54" fmla="*/ 1583 w 1701"/>
              <a:gd name="T55" fmla="*/ 257 h 337"/>
              <a:gd name="T56" fmla="*/ 248 w 1701"/>
              <a:gd name="T57" fmla="*/ 75 h 337"/>
              <a:gd name="T58" fmla="*/ 181 w 1701"/>
              <a:gd name="T59" fmla="*/ 98 h 337"/>
              <a:gd name="T60" fmla="*/ 92 w 1701"/>
              <a:gd name="T61" fmla="*/ 75 h 337"/>
              <a:gd name="T62" fmla="*/ 0 w 1701"/>
              <a:gd name="T63" fmla="*/ 164 h 337"/>
              <a:gd name="T64" fmla="*/ 25 w 1701"/>
              <a:gd name="T65" fmla="*/ 164 h 337"/>
              <a:gd name="T66" fmla="*/ 57 w 1701"/>
              <a:gd name="T67" fmla="*/ 106 h 337"/>
              <a:gd name="T68" fmla="*/ 124 w 1701"/>
              <a:gd name="T69" fmla="*/ 106 h 337"/>
              <a:gd name="T70" fmla="*/ 156 w 1701"/>
              <a:gd name="T71" fmla="*/ 164 h 337"/>
              <a:gd name="T72" fmla="*/ 182 w 1701"/>
              <a:gd name="T73" fmla="*/ 164 h 337"/>
              <a:gd name="T74" fmla="*/ 214 w 1701"/>
              <a:gd name="T75" fmla="*/ 106 h 337"/>
              <a:gd name="T76" fmla="*/ 281 w 1701"/>
              <a:gd name="T77" fmla="*/ 106 h 337"/>
              <a:gd name="T78" fmla="*/ 313 w 1701"/>
              <a:gd name="T79" fmla="*/ 164 h 337"/>
              <a:gd name="T80" fmla="*/ 338 w 1701"/>
              <a:gd name="T81" fmla="*/ 164 h 337"/>
              <a:gd name="T82" fmla="*/ 1522 w 1701"/>
              <a:gd name="T83" fmla="*/ 334 h 337"/>
              <a:gd name="T84" fmla="*/ 1522 w 1701"/>
              <a:gd name="T85" fmla="*/ 311 h 337"/>
              <a:gd name="T86" fmla="*/ 1381 w 1701"/>
              <a:gd name="T87" fmla="*/ 78 h 337"/>
              <a:gd name="T88" fmla="*/ 1381 w 1701"/>
              <a:gd name="T89" fmla="*/ 101 h 337"/>
              <a:gd name="T90" fmla="*/ 1381 w 1701"/>
              <a:gd name="T91" fmla="*/ 311 h 337"/>
              <a:gd name="T92" fmla="*/ 1381 w 1701"/>
              <a:gd name="T93" fmla="*/ 334 h 337"/>
              <a:gd name="T94" fmla="*/ 415 w 1701"/>
              <a:gd name="T95" fmla="*/ 78 h 337"/>
              <a:gd name="T96" fmla="*/ 415 w 1701"/>
              <a:gd name="T97" fmla="*/ 101 h 337"/>
              <a:gd name="T98" fmla="*/ 412 w 1701"/>
              <a:gd name="T99" fmla="*/ 311 h 337"/>
              <a:gd name="T100" fmla="*/ 556 w 1701"/>
              <a:gd name="T101" fmla="*/ 311 h 337"/>
              <a:gd name="T102" fmla="*/ 1297 w 1701"/>
              <a:gd name="T103" fmla="*/ 126 h 337"/>
              <a:gd name="T104" fmla="*/ 1288 w 1701"/>
              <a:gd name="T105" fmla="*/ 334 h 337"/>
              <a:gd name="T106" fmla="*/ 1280 w 1701"/>
              <a:gd name="T107" fmla="*/ 313 h 337"/>
              <a:gd name="T108" fmla="*/ 1148 w 1701"/>
              <a:gd name="T109" fmla="*/ 314 h 337"/>
              <a:gd name="T110" fmla="*/ 1130 w 1701"/>
              <a:gd name="T111" fmla="*/ 126 h 337"/>
              <a:gd name="T112" fmla="*/ 1250 w 1701"/>
              <a:gd name="T113" fmla="*/ 81 h 337"/>
              <a:gd name="T114" fmla="*/ 1278 w 1701"/>
              <a:gd name="T115" fmla="*/ 162 h 337"/>
              <a:gd name="T116" fmla="*/ 1166 w 1701"/>
              <a:gd name="T117" fmla="*/ 116 h 337"/>
              <a:gd name="T118" fmla="*/ 1152 w 1701"/>
              <a:gd name="T119" fmla="*/ 271 h 337"/>
              <a:gd name="T120" fmla="*/ 1214 w 1701"/>
              <a:gd name="T121" fmla="*/ 312 h 337"/>
              <a:gd name="T122" fmla="*/ 1275 w 1701"/>
              <a:gd name="T123" fmla="*/ 271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01" h="337">
                <a:moveTo>
                  <a:pt x="1046" y="222"/>
                </a:moveTo>
                <a:cubicBezTo>
                  <a:pt x="1054" y="233"/>
                  <a:pt x="1058" y="247"/>
                  <a:pt x="1058" y="263"/>
                </a:cubicBezTo>
                <a:cubicBezTo>
                  <a:pt x="1058" y="276"/>
                  <a:pt x="1056" y="288"/>
                  <a:pt x="1051" y="298"/>
                </a:cubicBezTo>
                <a:cubicBezTo>
                  <a:pt x="1046" y="307"/>
                  <a:pt x="1039" y="315"/>
                  <a:pt x="1031" y="321"/>
                </a:cubicBezTo>
                <a:cubicBezTo>
                  <a:pt x="1022" y="327"/>
                  <a:pt x="1013" y="331"/>
                  <a:pt x="1001" y="333"/>
                </a:cubicBezTo>
                <a:cubicBezTo>
                  <a:pt x="991" y="335"/>
                  <a:pt x="979" y="337"/>
                  <a:pt x="967" y="337"/>
                </a:cubicBezTo>
                <a:cubicBezTo>
                  <a:pt x="940" y="337"/>
                  <a:pt x="919" y="331"/>
                  <a:pt x="902" y="319"/>
                </a:cubicBezTo>
                <a:cubicBezTo>
                  <a:pt x="886" y="306"/>
                  <a:pt x="877" y="288"/>
                  <a:pt x="876" y="263"/>
                </a:cubicBezTo>
                <a:cubicBezTo>
                  <a:pt x="876" y="263"/>
                  <a:pt x="877" y="262"/>
                  <a:pt x="877" y="262"/>
                </a:cubicBezTo>
                <a:cubicBezTo>
                  <a:pt x="901" y="262"/>
                  <a:pt x="901" y="262"/>
                  <a:pt x="901" y="262"/>
                </a:cubicBezTo>
                <a:cubicBezTo>
                  <a:pt x="901" y="262"/>
                  <a:pt x="902" y="263"/>
                  <a:pt x="902" y="263"/>
                </a:cubicBezTo>
                <a:cubicBezTo>
                  <a:pt x="902" y="272"/>
                  <a:pt x="903" y="280"/>
                  <a:pt x="906" y="285"/>
                </a:cubicBezTo>
                <a:cubicBezTo>
                  <a:pt x="910" y="291"/>
                  <a:pt x="914" y="296"/>
                  <a:pt x="920" y="300"/>
                </a:cubicBezTo>
                <a:cubicBezTo>
                  <a:pt x="926" y="303"/>
                  <a:pt x="932" y="306"/>
                  <a:pt x="940" y="308"/>
                </a:cubicBezTo>
                <a:cubicBezTo>
                  <a:pt x="954" y="311"/>
                  <a:pt x="970" y="311"/>
                  <a:pt x="991" y="309"/>
                </a:cubicBezTo>
                <a:cubicBezTo>
                  <a:pt x="998" y="308"/>
                  <a:pt x="1005" y="306"/>
                  <a:pt x="1012" y="303"/>
                </a:cubicBezTo>
                <a:cubicBezTo>
                  <a:pt x="1018" y="299"/>
                  <a:pt x="1023" y="295"/>
                  <a:pt x="1027" y="288"/>
                </a:cubicBezTo>
                <a:cubicBezTo>
                  <a:pt x="1031" y="282"/>
                  <a:pt x="1033" y="274"/>
                  <a:pt x="1033" y="263"/>
                </a:cubicBezTo>
                <a:cubicBezTo>
                  <a:pt x="1033" y="254"/>
                  <a:pt x="1031" y="246"/>
                  <a:pt x="1026" y="238"/>
                </a:cubicBezTo>
                <a:cubicBezTo>
                  <a:pt x="1021" y="231"/>
                  <a:pt x="1013" y="226"/>
                  <a:pt x="1003" y="223"/>
                </a:cubicBezTo>
                <a:cubicBezTo>
                  <a:pt x="926" y="200"/>
                  <a:pt x="926" y="200"/>
                  <a:pt x="926" y="200"/>
                </a:cubicBezTo>
                <a:cubicBezTo>
                  <a:pt x="911" y="196"/>
                  <a:pt x="901" y="190"/>
                  <a:pt x="893" y="180"/>
                </a:cubicBezTo>
                <a:cubicBezTo>
                  <a:pt x="885" y="170"/>
                  <a:pt x="881" y="158"/>
                  <a:pt x="881" y="144"/>
                </a:cubicBezTo>
                <a:cubicBezTo>
                  <a:pt x="881" y="131"/>
                  <a:pt x="884" y="121"/>
                  <a:pt x="888" y="112"/>
                </a:cubicBezTo>
                <a:cubicBezTo>
                  <a:pt x="893" y="103"/>
                  <a:pt x="899" y="96"/>
                  <a:pt x="907" y="90"/>
                </a:cubicBezTo>
                <a:cubicBezTo>
                  <a:pt x="915" y="85"/>
                  <a:pt x="924" y="81"/>
                  <a:pt x="934" y="78"/>
                </a:cubicBezTo>
                <a:cubicBezTo>
                  <a:pt x="945" y="76"/>
                  <a:pt x="955" y="75"/>
                  <a:pt x="967" y="75"/>
                </a:cubicBezTo>
                <a:cubicBezTo>
                  <a:pt x="993" y="75"/>
                  <a:pt x="1014" y="81"/>
                  <a:pt x="1030" y="93"/>
                </a:cubicBezTo>
                <a:cubicBezTo>
                  <a:pt x="1047" y="105"/>
                  <a:pt x="1055" y="124"/>
                  <a:pt x="1056" y="148"/>
                </a:cubicBezTo>
                <a:cubicBezTo>
                  <a:pt x="1056" y="148"/>
                  <a:pt x="1056" y="149"/>
                  <a:pt x="1056" y="149"/>
                </a:cubicBezTo>
                <a:cubicBezTo>
                  <a:pt x="1032" y="149"/>
                  <a:pt x="1032" y="149"/>
                  <a:pt x="1032" y="149"/>
                </a:cubicBezTo>
                <a:cubicBezTo>
                  <a:pt x="1032" y="149"/>
                  <a:pt x="1032" y="148"/>
                  <a:pt x="1032" y="148"/>
                </a:cubicBezTo>
                <a:cubicBezTo>
                  <a:pt x="1031" y="131"/>
                  <a:pt x="1025" y="119"/>
                  <a:pt x="1013" y="112"/>
                </a:cubicBezTo>
                <a:cubicBezTo>
                  <a:pt x="1002" y="104"/>
                  <a:pt x="986" y="100"/>
                  <a:pt x="966" y="100"/>
                </a:cubicBezTo>
                <a:cubicBezTo>
                  <a:pt x="958" y="100"/>
                  <a:pt x="951" y="100"/>
                  <a:pt x="944" y="102"/>
                </a:cubicBezTo>
                <a:cubicBezTo>
                  <a:pt x="937" y="103"/>
                  <a:pt x="931" y="105"/>
                  <a:pt x="925" y="108"/>
                </a:cubicBezTo>
                <a:cubicBezTo>
                  <a:pt x="919" y="111"/>
                  <a:pt x="915" y="115"/>
                  <a:pt x="911" y="121"/>
                </a:cubicBezTo>
                <a:cubicBezTo>
                  <a:pt x="908" y="127"/>
                  <a:pt x="906" y="134"/>
                  <a:pt x="906" y="144"/>
                </a:cubicBezTo>
                <a:cubicBezTo>
                  <a:pt x="906" y="151"/>
                  <a:pt x="908" y="157"/>
                  <a:pt x="913" y="163"/>
                </a:cubicBezTo>
                <a:cubicBezTo>
                  <a:pt x="917" y="170"/>
                  <a:pt x="924" y="174"/>
                  <a:pt x="934" y="177"/>
                </a:cubicBezTo>
                <a:cubicBezTo>
                  <a:pt x="1011" y="199"/>
                  <a:pt x="1011" y="199"/>
                  <a:pt x="1011" y="199"/>
                </a:cubicBezTo>
                <a:cubicBezTo>
                  <a:pt x="1026" y="204"/>
                  <a:pt x="1038" y="211"/>
                  <a:pt x="1046" y="222"/>
                </a:cubicBezTo>
                <a:close/>
                <a:moveTo>
                  <a:pt x="722" y="75"/>
                </a:moveTo>
                <a:cubicBezTo>
                  <a:pt x="715" y="75"/>
                  <a:pt x="708" y="76"/>
                  <a:pt x="701" y="78"/>
                </a:cubicBezTo>
                <a:cubicBezTo>
                  <a:pt x="694" y="79"/>
                  <a:pt x="687" y="82"/>
                  <a:pt x="680" y="86"/>
                </a:cubicBezTo>
                <a:cubicBezTo>
                  <a:pt x="673" y="89"/>
                  <a:pt x="667" y="93"/>
                  <a:pt x="662" y="98"/>
                </a:cubicBezTo>
                <a:cubicBezTo>
                  <a:pt x="660" y="100"/>
                  <a:pt x="658" y="101"/>
                  <a:pt x="656" y="103"/>
                </a:cubicBezTo>
                <a:cubicBezTo>
                  <a:pt x="656" y="103"/>
                  <a:pt x="656" y="103"/>
                  <a:pt x="656" y="103"/>
                </a:cubicBezTo>
                <a:cubicBezTo>
                  <a:pt x="656" y="103"/>
                  <a:pt x="656" y="103"/>
                  <a:pt x="656" y="103"/>
                </a:cubicBezTo>
                <a:cubicBezTo>
                  <a:pt x="656" y="103"/>
                  <a:pt x="656" y="103"/>
                  <a:pt x="656" y="103"/>
                </a:cubicBezTo>
                <a:cubicBezTo>
                  <a:pt x="656" y="103"/>
                  <a:pt x="656" y="103"/>
                  <a:pt x="656" y="103"/>
                </a:cubicBezTo>
                <a:cubicBezTo>
                  <a:pt x="643" y="78"/>
                  <a:pt x="643" y="78"/>
                  <a:pt x="643" y="78"/>
                </a:cubicBezTo>
                <a:cubicBezTo>
                  <a:pt x="632" y="78"/>
                  <a:pt x="632" y="78"/>
                  <a:pt x="632" y="78"/>
                </a:cubicBezTo>
                <a:cubicBezTo>
                  <a:pt x="632" y="335"/>
                  <a:pt x="632" y="335"/>
                  <a:pt x="632" y="335"/>
                </a:cubicBezTo>
                <a:cubicBezTo>
                  <a:pt x="656" y="335"/>
                  <a:pt x="656" y="335"/>
                  <a:pt x="656" y="335"/>
                </a:cubicBezTo>
                <a:cubicBezTo>
                  <a:pt x="656" y="162"/>
                  <a:pt x="656" y="162"/>
                  <a:pt x="656" y="162"/>
                </a:cubicBezTo>
                <a:cubicBezTo>
                  <a:pt x="656" y="152"/>
                  <a:pt x="658" y="144"/>
                  <a:pt x="661" y="137"/>
                </a:cubicBezTo>
                <a:cubicBezTo>
                  <a:pt x="664" y="129"/>
                  <a:pt x="669" y="122"/>
                  <a:pt x="674" y="117"/>
                </a:cubicBezTo>
                <a:cubicBezTo>
                  <a:pt x="680" y="112"/>
                  <a:pt x="687" y="108"/>
                  <a:pt x="695" y="105"/>
                </a:cubicBezTo>
                <a:cubicBezTo>
                  <a:pt x="703" y="102"/>
                  <a:pt x="712" y="100"/>
                  <a:pt x="722" y="100"/>
                </a:cubicBezTo>
                <a:cubicBezTo>
                  <a:pt x="735" y="100"/>
                  <a:pt x="745" y="102"/>
                  <a:pt x="754" y="106"/>
                </a:cubicBezTo>
                <a:cubicBezTo>
                  <a:pt x="762" y="110"/>
                  <a:pt x="769" y="115"/>
                  <a:pt x="773" y="120"/>
                </a:cubicBezTo>
                <a:cubicBezTo>
                  <a:pt x="778" y="126"/>
                  <a:pt x="781" y="133"/>
                  <a:pt x="783" y="140"/>
                </a:cubicBezTo>
                <a:cubicBezTo>
                  <a:pt x="785" y="149"/>
                  <a:pt x="786" y="156"/>
                  <a:pt x="786" y="163"/>
                </a:cubicBezTo>
                <a:cubicBezTo>
                  <a:pt x="786" y="335"/>
                  <a:pt x="786" y="335"/>
                  <a:pt x="786" y="335"/>
                </a:cubicBezTo>
                <a:cubicBezTo>
                  <a:pt x="810" y="335"/>
                  <a:pt x="810" y="335"/>
                  <a:pt x="810" y="335"/>
                </a:cubicBezTo>
                <a:cubicBezTo>
                  <a:pt x="810" y="163"/>
                  <a:pt x="810" y="163"/>
                  <a:pt x="810" y="163"/>
                </a:cubicBezTo>
                <a:cubicBezTo>
                  <a:pt x="810" y="135"/>
                  <a:pt x="802" y="113"/>
                  <a:pt x="787" y="98"/>
                </a:cubicBezTo>
                <a:cubicBezTo>
                  <a:pt x="771" y="83"/>
                  <a:pt x="749" y="75"/>
                  <a:pt x="722" y="75"/>
                </a:cubicBezTo>
                <a:close/>
                <a:moveTo>
                  <a:pt x="1650" y="337"/>
                </a:moveTo>
                <a:cubicBezTo>
                  <a:pt x="1672" y="337"/>
                  <a:pt x="1689" y="331"/>
                  <a:pt x="1701" y="321"/>
                </a:cubicBezTo>
                <a:cubicBezTo>
                  <a:pt x="1692" y="298"/>
                  <a:pt x="1692" y="298"/>
                  <a:pt x="1692" y="298"/>
                </a:cubicBezTo>
                <a:cubicBezTo>
                  <a:pt x="1683" y="306"/>
                  <a:pt x="1670" y="313"/>
                  <a:pt x="1650" y="313"/>
                </a:cubicBezTo>
                <a:cubicBezTo>
                  <a:pt x="1636" y="313"/>
                  <a:pt x="1625" y="308"/>
                  <a:pt x="1618" y="300"/>
                </a:cubicBezTo>
                <a:cubicBezTo>
                  <a:pt x="1611" y="291"/>
                  <a:pt x="1607" y="277"/>
                  <a:pt x="1607" y="256"/>
                </a:cubicBezTo>
                <a:cubicBezTo>
                  <a:pt x="1607" y="101"/>
                  <a:pt x="1607" y="101"/>
                  <a:pt x="1607" y="101"/>
                </a:cubicBezTo>
                <a:cubicBezTo>
                  <a:pt x="1685" y="101"/>
                  <a:pt x="1685" y="101"/>
                  <a:pt x="1685" y="101"/>
                </a:cubicBezTo>
                <a:cubicBezTo>
                  <a:pt x="1686" y="101"/>
                  <a:pt x="1686" y="101"/>
                  <a:pt x="1686" y="101"/>
                </a:cubicBezTo>
                <a:cubicBezTo>
                  <a:pt x="1686" y="78"/>
                  <a:pt x="1686" y="78"/>
                  <a:pt x="1686" y="78"/>
                </a:cubicBezTo>
                <a:cubicBezTo>
                  <a:pt x="1686" y="78"/>
                  <a:pt x="1686" y="78"/>
                  <a:pt x="1685" y="78"/>
                </a:cubicBezTo>
                <a:cubicBezTo>
                  <a:pt x="1607" y="78"/>
                  <a:pt x="1607" y="78"/>
                  <a:pt x="1607" y="78"/>
                </a:cubicBezTo>
                <a:cubicBezTo>
                  <a:pt x="1607" y="0"/>
                  <a:pt x="1607" y="0"/>
                  <a:pt x="1607" y="0"/>
                </a:cubicBezTo>
                <a:cubicBezTo>
                  <a:pt x="1583" y="0"/>
                  <a:pt x="1583" y="0"/>
                  <a:pt x="1583" y="0"/>
                </a:cubicBezTo>
                <a:cubicBezTo>
                  <a:pt x="1583" y="257"/>
                  <a:pt x="1583" y="257"/>
                  <a:pt x="1583" y="257"/>
                </a:cubicBezTo>
                <a:cubicBezTo>
                  <a:pt x="1583" y="284"/>
                  <a:pt x="1589" y="304"/>
                  <a:pt x="1600" y="317"/>
                </a:cubicBezTo>
                <a:cubicBezTo>
                  <a:pt x="1612" y="330"/>
                  <a:pt x="1629" y="337"/>
                  <a:pt x="1650" y="337"/>
                </a:cubicBezTo>
                <a:close/>
                <a:moveTo>
                  <a:pt x="248" y="75"/>
                </a:moveTo>
                <a:cubicBezTo>
                  <a:pt x="248" y="75"/>
                  <a:pt x="248" y="75"/>
                  <a:pt x="248" y="75"/>
                </a:cubicBezTo>
                <a:cubicBezTo>
                  <a:pt x="247" y="75"/>
                  <a:pt x="247" y="75"/>
                  <a:pt x="247" y="75"/>
                </a:cubicBezTo>
                <a:cubicBezTo>
                  <a:pt x="219" y="75"/>
                  <a:pt x="197" y="83"/>
                  <a:pt x="181" y="98"/>
                </a:cubicBezTo>
                <a:cubicBezTo>
                  <a:pt x="176" y="103"/>
                  <a:pt x="172" y="108"/>
                  <a:pt x="169" y="114"/>
                </a:cubicBezTo>
                <a:cubicBezTo>
                  <a:pt x="166" y="108"/>
                  <a:pt x="162" y="103"/>
                  <a:pt x="157" y="98"/>
                </a:cubicBezTo>
                <a:cubicBezTo>
                  <a:pt x="141" y="83"/>
                  <a:pt x="120" y="75"/>
                  <a:pt x="92" y="75"/>
                </a:cubicBezTo>
                <a:cubicBezTo>
                  <a:pt x="90" y="75"/>
                  <a:pt x="90" y="75"/>
                  <a:pt x="90" y="75"/>
                </a:cubicBezTo>
                <a:cubicBezTo>
                  <a:pt x="62" y="75"/>
                  <a:pt x="40" y="83"/>
                  <a:pt x="24" y="98"/>
                </a:cubicBezTo>
                <a:cubicBezTo>
                  <a:pt x="8" y="114"/>
                  <a:pt x="0" y="136"/>
                  <a:pt x="0" y="164"/>
                </a:cubicBezTo>
                <a:cubicBezTo>
                  <a:pt x="0" y="335"/>
                  <a:pt x="0" y="335"/>
                  <a:pt x="0" y="335"/>
                </a:cubicBezTo>
                <a:cubicBezTo>
                  <a:pt x="25" y="335"/>
                  <a:pt x="25" y="335"/>
                  <a:pt x="25" y="335"/>
                </a:cubicBezTo>
                <a:cubicBezTo>
                  <a:pt x="25" y="164"/>
                  <a:pt x="25" y="164"/>
                  <a:pt x="25" y="164"/>
                </a:cubicBezTo>
                <a:cubicBezTo>
                  <a:pt x="25" y="156"/>
                  <a:pt x="26" y="149"/>
                  <a:pt x="27" y="141"/>
                </a:cubicBezTo>
                <a:cubicBezTo>
                  <a:pt x="29" y="134"/>
                  <a:pt x="33" y="127"/>
                  <a:pt x="37" y="121"/>
                </a:cubicBezTo>
                <a:cubicBezTo>
                  <a:pt x="42" y="115"/>
                  <a:pt x="49" y="110"/>
                  <a:pt x="57" y="106"/>
                </a:cubicBezTo>
                <a:cubicBezTo>
                  <a:pt x="65" y="102"/>
                  <a:pt x="76" y="100"/>
                  <a:pt x="89" y="100"/>
                </a:cubicBezTo>
                <a:cubicBezTo>
                  <a:pt x="89" y="100"/>
                  <a:pt x="90" y="100"/>
                  <a:pt x="91" y="100"/>
                </a:cubicBezTo>
                <a:cubicBezTo>
                  <a:pt x="104" y="100"/>
                  <a:pt x="115" y="102"/>
                  <a:pt x="124" y="106"/>
                </a:cubicBezTo>
                <a:cubicBezTo>
                  <a:pt x="132" y="110"/>
                  <a:pt x="139" y="115"/>
                  <a:pt x="143" y="121"/>
                </a:cubicBezTo>
                <a:cubicBezTo>
                  <a:pt x="148" y="127"/>
                  <a:pt x="151" y="133"/>
                  <a:pt x="153" y="141"/>
                </a:cubicBezTo>
                <a:cubicBezTo>
                  <a:pt x="155" y="149"/>
                  <a:pt x="156" y="157"/>
                  <a:pt x="156" y="164"/>
                </a:cubicBezTo>
                <a:cubicBezTo>
                  <a:pt x="156" y="335"/>
                  <a:pt x="156" y="335"/>
                  <a:pt x="156" y="335"/>
                </a:cubicBezTo>
                <a:cubicBezTo>
                  <a:pt x="182" y="335"/>
                  <a:pt x="182" y="335"/>
                  <a:pt x="182" y="335"/>
                </a:cubicBezTo>
                <a:cubicBezTo>
                  <a:pt x="182" y="164"/>
                  <a:pt x="182" y="164"/>
                  <a:pt x="182" y="164"/>
                </a:cubicBezTo>
                <a:cubicBezTo>
                  <a:pt x="182" y="157"/>
                  <a:pt x="183" y="149"/>
                  <a:pt x="185" y="141"/>
                </a:cubicBezTo>
                <a:cubicBezTo>
                  <a:pt x="186" y="134"/>
                  <a:pt x="190" y="127"/>
                  <a:pt x="194" y="121"/>
                </a:cubicBezTo>
                <a:cubicBezTo>
                  <a:pt x="199" y="115"/>
                  <a:pt x="206" y="110"/>
                  <a:pt x="214" y="106"/>
                </a:cubicBezTo>
                <a:cubicBezTo>
                  <a:pt x="222" y="102"/>
                  <a:pt x="233" y="100"/>
                  <a:pt x="246" y="100"/>
                </a:cubicBezTo>
                <a:cubicBezTo>
                  <a:pt x="247" y="100"/>
                  <a:pt x="247" y="100"/>
                  <a:pt x="248" y="100"/>
                </a:cubicBezTo>
                <a:cubicBezTo>
                  <a:pt x="262" y="100"/>
                  <a:pt x="273" y="102"/>
                  <a:pt x="281" y="106"/>
                </a:cubicBezTo>
                <a:cubicBezTo>
                  <a:pt x="289" y="110"/>
                  <a:pt x="296" y="115"/>
                  <a:pt x="301" y="121"/>
                </a:cubicBezTo>
                <a:cubicBezTo>
                  <a:pt x="305" y="127"/>
                  <a:pt x="309" y="134"/>
                  <a:pt x="311" y="141"/>
                </a:cubicBezTo>
                <a:cubicBezTo>
                  <a:pt x="312" y="149"/>
                  <a:pt x="313" y="157"/>
                  <a:pt x="313" y="164"/>
                </a:cubicBezTo>
                <a:cubicBezTo>
                  <a:pt x="313" y="335"/>
                  <a:pt x="313" y="335"/>
                  <a:pt x="313" y="335"/>
                </a:cubicBezTo>
                <a:cubicBezTo>
                  <a:pt x="338" y="335"/>
                  <a:pt x="338" y="335"/>
                  <a:pt x="338" y="335"/>
                </a:cubicBezTo>
                <a:cubicBezTo>
                  <a:pt x="338" y="164"/>
                  <a:pt x="338" y="164"/>
                  <a:pt x="338" y="164"/>
                </a:cubicBezTo>
                <a:cubicBezTo>
                  <a:pt x="338" y="136"/>
                  <a:pt x="330" y="114"/>
                  <a:pt x="314" y="98"/>
                </a:cubicBezTo>
                <a:cubicBezTo>
                  <a:pt x="298" y="83"/>
                  <a:pt x="276" y="75"/>
                  <a:pt x="248" y="75"/>
                </a:cubicBezTo>
                <a:close/>
                <a:moveTo>
                  <a:pt x="1522" y="334"/>
                </a:moveTo>
                <a:cubicBezTo>
                  <a:pt x="1523" y="334"/>
                  <a:pt x="1523" y="334"/>
                  <a:pt x="1524" y="334"/>
                </a:cubicBezTo>
                <a:cubicBezTo>
                  <a:pt x="1524" y="311"/>
                  <a:pt x="1524" y="311"/>
                  <a:pt x="1524" y="311"/>
                </a:cubicBezTo>
                <a:cubicBezTo>
                  <a:pt x="1523" y="311"/>
                  <a:pt x="1523" y="311"/>
                  <a:pt x="1522" y="311"/>
                </a:cubicBezTo>
                <a:cubicBezTo>
                  <a:pt x="1472" y="311"/>
                  <a:pt x="1472" y="311"/>
                  <a:pt x="1472" y="311"/>
                </a:cubicBezTo>
                <a:cubicBezTo>
                  <a:pt x="1472" y="78"/>
                  <a:pt x="1472" y="78"/>
                  <a:pt x="1472" y="78"/>
                </a:cubicBezTo>
                <a:cubicBezTo>
                  <a:pt x="1381" y="78"/>
                  <a:pt x="1381" y="78"/>
                  <a:pt x="1381" y="78"/>
                </a:cubicBezTo>
                <a:cubicBezTo>
                  <a:pt x="1380" y="78"/>
                  <a:pt x="1380" y="78"/>
                  <a:pt x="1380" y="78"/>
                </a:cubicBezTo>
                <a:cubicBezTo>
                  <a:pt x="1380" y="101"/>
                  <a:pt x="1380" y="101"/>
                  <a:pt x="1380" y="101"/>
                </a:cubicBezTo>
                <a:cubicBezTo>
                  <a:pt x="1380" y="101"/>
                  <a:pt x="1380" y="101"/>
                  <a:pt x="1381" y="101"/>
                </a:cubicBezTo>
                <a:cubicBezTo>
                  <a:pt x="1447" y="101"/>
                  <a:pt x="1447" y="101"/>
                  <a:pt x="1447" y="101"/>
                </a:cubicBezTo>
                <a:cubicBezTo>
                  <a:pt x="1447" y="311"/>
                  <a:pt x="1447" y="311"/>
                  <a:pt x="1447" y="311"/>
                </a:cubicBezTo>
                <a:cubicBezTo>
                  <a:pt x="1381" y="311"/>
                  <a:pt x="1381" y="311"/>
                  <a:pt x="1381" y="311"/>
                </a:cubicBezTo>
                <a:cubicBezTo>
                  <a:pt x="1380" y="311"/>
                  <a:pt x="1380" y="311"/>
                  <a:pt x="1380" y="311"/>
                </a:cubicBezTo>
                <a:cubicBezTo>
                  <a:pt x="1380" y="334"/>
                  <a:pt x="1380" y="334"/>
                  <a:pt x="1380" y="334"/>
                </a:cubicBezTo>
                <a:cubicBezTo>
                  <a:pt x="1380" y="334"/>
                  <a:pt x="1380" y="334"/>
                  <a:pt x="1381" y="334"/>
                </a:cubicBezTo>
                <a:lnTo>
                  <a:pt x="1522" y="334"/>
                </a:lnTo>
                <a:close/>
                <a:moveTo>
                  <a:pt x="507" y="78"/>
                </a:moveTo>
                <a:cubicBezTo>
                  <a:pt x="415" y="78"/>
                  <a:pt x="415" y="78"/>
                  <a:pt x="415" y="78"/>
                </a:cubicBezTo>
                <a:cubicBezTo>
                  <a:pt x="414" y="78"/>
                  <a:pt x="413" y="78"/>
                  <a:pt x="412" y="79"/>
                </a:cubicBezTo>
                <a:cubicBezTo>
                  <a:pt x="412" y="101"/>
                  <a:pt x="412" y="101"/>
                  <a:pt x="412" y="101"/>
                </a:cubicBezTo>
                <a:cubicBezTo>
                  <a:pt x="413" y="101"/>
                  <a:pt x="414" y="101"/>
                  <a:pt x="415" y="101"/>
                </a:cubicBezTo>
                <a:cubicBezTo>
                  <a:pt x="482" y="101"/>
                  <a:pt x="482" y="101"/>
                  <a:pt x="482" y="101"/>
                </a:cubicBezTo>
                <a:cubicBezTo>
                  <a:pt x="482" y="311"/>
                  <a:pt x="482" y="311"/>
                  <a:pt x="482" y="311"/>
                </a:cubicBezTo>
                <a:cubicBezTo>
                  <a:pt x="412" y="311"/>
                  <a:pt x="412" y="311"/>
                  <a:pt x="412" y="311"/>
                </a:cubicBezTo>
                <a:cubicBezTo>
                  <a:pt x="412" y="334"/>
                  <a:pt x="412" y="334"/>
                  <a:pt x="412" y="334"/>
                </a:cubicBezTo>
                <a:cubicBezTo>
                  <a:pt x="413" y="334"/>
                  <a:pt x="556" y="334"/>
                  <a:pt x="556" y="334"/>
                </a:cubicBezTo>
                <a:cubicBezTo>
                  <a:pt x="556" y="311"/>
                  <a:pt x="556" y="311"/>
                  <a:pt x="556" y="311"/>
                </a:cubicBezTo>
                <a:cubicBezTo>
                  <a:pt x="507" y="311"/>
                  <a:pt x="507" y="311"/>
                  <a:pt x="507" y="311"/>
                </a:cubicBezTo>
                <a:lnTo>
                  <a:pt x="507" y="78"/>
                </a:lnTo>
                <a:close/>
                <a:moveTo>
                  <a:pt x="1297" y="126"/>
                </a:moveTo>
                <a:cubicBezTo>
                  <a:pt x="1301" y="137"/>
                  <a:pt x="1303" y="149"/>
                  <a:pt x="1303" y="162"/>
                </a:cubicBezTo>
                <a:cubicBezTo>
                  <a:pt x="1303" y="334"/>
                  <a:pt x="1303" y="334"/>
                  <a:pt x="1303" y="334"/>
                </a:cubicBezTo>
                <a:cubicBezTo>
                  <a:pt x="1288" y="334"/>
                  <a:pt x="1288" y="334"/>
                  <a:pt x="1288" y="334"/>
                </a:cubicBezTo>
                <a:cubicBezTo>
                  <a:pt x="1280" y="314"/>
                  <a:pt x="1280" y="314"/>
                  <a:pt x="1280" y="314"/>
                </a:cubicBezTo>
                <a:cubicBezTo>
                  <a:pt x="1280" y="315"/>
                  <a:pt x="1280" y="315"/>
                  <a:pt x="1280" y="315"/>
                </a:cubicBezTo>
                <a:cubicBezTo>
                  <a:pt x="1280" y="313"/>
                  <a:pt x="1280" y="313"/>
                  <a:pt x="1280" y="313"/>
                </a:cubicBezTo>
                <a:cubicBezTo>
                  <a:pt x="1280" y="314"/>
                  <a:pt x="1279" y="314"/>
                  <a:pt x="1279" y="314"/>
                </a:cubicBezTo>
                <a:cubicBezTo>
                  <a:pt x="1263" y="329"/>
                  <a:pt x="1241" y="337"/>
                  <a:pt x="1214" y="337"/>
                </a:cubicBezTo>
                <a:cubicBezTo>
                  <a:pt x="1186" y="337"/>
                  <a:pt x="1164" y="329"/>
                  <a:pt x="1148" y="314"/>
                </a:cubicBezTo>
                <a:cubicBezTo>
                  <a:pt x="1132" y="299"/>
                  <a:pt x="1124" y="277"/>
                  <a:pt x="1124" y="249"/>
                </a:cubicBezTo>
                <a:cubicBezTo>
                  <a:pt x="1124" y="162"/>
                  <a:pt x="1124" y="162"/>
                  <a:pt x="1124" y="162"/>
                </a:cubicBezTo>
                <a:cubicBezTo>
                  <a:pt x="1124" y="149"/>
                  <a:pt x="1126" y="137"/>
                  <a:pt x="1130" y="126"/>
                </a:cubicBezTo>
                <a:cubicBezTo>
                  <a:pt x="1135" y="116"/>
                  <a:pt x="1141" y="106"/>
                  <a:pt x="1148" y="99"/>
                </a:cubicBezTo>
                <a:cubicBezTo>
                  <a:pt x="1156" y="91"/>
                  <a:pt x="1165" y="85"/>
                  <a:pt x="1177" y="81"/>
                </a:cubicBezTo>
                <a:cubicBezTo>
                  <a:pt x="1199" y="73"/>
                  <a:pt x="1228" y="73"/>
                  <a:pt x="1250" y="81"/>
                </a:cubicBezTo>
                <a:cubicBezTo>
                  <a:pt x="1262" y="85"/>
                  <a:pt x="1271" y="91"/>
                  <a:pt x="1279" y="99"/>
                </a:cubicBezTo>
                <a:cubicBezTo>
                  <a:pt x="1286" y="106"/>
                  <a:pt x="1293" y="116"/>
                  <a:pt x="1297" y="126"/>
                </a:cubicBezTo>
                <a:close/>
                <a:moveTo>
                  <a:pt x="1278" y="162"/>
                </a:moveTo>
                <a:cubicBezTo>
                  <a:pt x="1278" y="143"/>
                  <a:pt x="1272" y="127"/>
                  <a:pt x="1261" y="116"/>
                </a:cubicBezTo>
                <a:cubicBezTo>
                  <a:pt x="1250" y="105"/>
                  <a:pt x="1234" y="100"/>
                  <a:pt x="1214" y="100"/>
                </a:cubicBezTo>
                <a:cubicBezTo>
                  <a:pt x="1193" y="100"/>
                  <a:pt x="1177" y="105"/>
                  <a:pt x="1166" y="116"/>
                </a:cubicBezTo>
                <a:cubicBezTo>
                  <a:pt x="1155" y="127"/>
                  <a:pt x="1149" y="142"/>
                  <a:pt x="1149" y="162"/>
                </a:cubicBezTo>
                <a:cubicBezTo>
                  <a:pt x="1149" y="249"/>
                  <a:pt x="1149" y="249"/>
                  <a:pt x="1149" y="249"/>
                </a:cubicBezTo>
                <a:cubicBezTo>
                  <a:pt x="1149" y="256"/>
                  <a:pt x="1150" y="263"/>
                  <a:pt x="1152" y="271"/>
                </a:cubicBezTo>
                <a:cubicBezTo>
                  <a:pt x="1154" y="278"/>
                  <a:pt x="1157" y="285"/>
                  <a:pt x="1162" y="291"/>
                </a:cubicBezTo>
                <a:cubicBezTo>
                  <a:pt x="1166" y="297"/>
                  <a:pt x="1173" y="302"/>
                  <a:pt x="1181" y="306"/>
                </a:cubicBezTo>
                <a:cubicBezTo>
                  <a:pt x="1189" y="310"/>
                  <a:pt x="1200" y="312"/>
                  <a:pt x="1214" y="312"/>
                </a:cubicBezTo>
                <a:cubicBezTo>
                  <a:pt x="1227" y="312"/>
                  <a:pt x="1238" y="310"/>
                  <a:pt x="1246" y="306"/>
                </a:cubicBezTo>
                <a:cubicBezTo>
                  <a:pt x="1255" y="302"/>
                  <a:pt x="1261" y="297"/>
                  <a:pt x="1266" y="291"/>
                </a:cubicBezTo>
                <a:cubicBezTo>
                  <a:pt x="1270" y="285"/>
                  <a:pt x="1273" y="278"/>
                  <a:pt x="1275" y="271"/>
                </a:cubicBezTo>
                <a:cubicBezTo>
                  <a:pt x="1277" y="263"/>
                  <a:pt x="1278" y="256"/>
                  <a:pt x="1278" y="249"/>
                </a:cubicBezTo>
                <a:lnTo>
                  <a:pt x="1278" y="162"/>
                </a:lnTo>
                <a:close/>
              </a:path>
            </a:pathLst>
          </a:custGeom>
          <a:solidFill>
            <a:srgbClr val="1A3B47"/>
          </a:solidFill>
          <a:ln>
            <a:noFill/>
          </a:ln>
        </p:spPr>
        <p:txBody>
          <a:bodyPr vert="horz" wrap="square" lIns="91440" tIns="45720" rIns="91440" bIns="45720" numCol="1" anchor="t" anchorCtr="0" compatLnSpc="1">
            <a:prstTxWarp prst="textNoShape">
              <a:avLst/>
            </a:prstTxWarp>
          </a:bodyPr>
          <a:lstStyle/>
          <a:p>
            <a:endParaRPr lang="es-ES"/>
          </a:p>
        </p:txBody>
      </p:sp>
    </p:spTree>
    <p:extLst>
      <p:ext uri="{BB962C8B-B14F-4D97-AF65-F5344CB8AC3E}">
        <p14:creationId xmlns:p14="http://schemas.microsoft.com/office/powerpoint/2010/main" val="962673041"/>
      </p:ext>
    </p:extLst>
  </p:cSld>
  <p:clrMapOvr>
    <a:overrideClrMapping bg1="dk1" tx1="lt1" bg2="dk2" tx2="lt2" accent1="accent1" accent2="accent2" accent3="accent3" accent4="accent4" accent5="accent5" accent6="accent6" hlink="hlink" folHlink="folHlink"/>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Idea principal. Naranja">
    <p:bg>
      <p:bgRef idx="1001">
        <a:schemeClr val="bg2"/>
      </p:bgRef>
    </p:bg>
    <p:spTree>
      <p:nvGrpSpPr>
        <p:cNvPr id="1" name=""/>
        <p:cNvGrpSpPr/>
        <p:nvPr/>
      </p:nvGrpSpPr>
      <p:grpSpPr>
        <a:xfrm>
          <a:off x="0" y="0"/>
          <a:ext cx="0" cy="0"/>
          <a:chOff x="0" y="0"/>
          <a:chExt cx="0" cy="0"/>
        </a:xfrm>
      </p:grpSpPr>
      <p:sp>
        <p:nvSpPr>
          <p:cNvPr id="2" name="Rectángulo 1">
            <a:extLst>
              <a:ext uri="{FF2B5EF4-FFF2-40B4-BE49-F238E27FC236}">
                <a16:creationId xmlns="" xmlns:a16="http://schemas.microsoft.com/office/drawing/2014/main" id="{810E9B03-F7C3-9F47-9D4A-723840648AC5}"/>
              </a:ext>
            </a:extLst>
          </p:cNvPr>
          <p:cNvSpPr/>
          <p:nvPr userDrawn="1"/>
        </p:nvSpPr>
        <p:spPr>
          <a:xfrm>
            <a:off x="0" y="0"/>
            <a:ext cx="9144000" cy="51435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8" name="Title Placeholder 1">
            <a:extLst>
              <a:ext uri="{FF2B5EF4-FFF2-40B4-BE49-F238E27FC236}">
                <a16:creationId xmlns="" xmlns:a16="http://schemas.microsoft.com/office/drawing/2014/main" id="{7EA230A8-2396-C04E-BA7D-6A765043E110}"/>
              </a:ext>
            </a:extLst>
          </p:cNvPr>
          <p:cNvSpPr>
            <a:spLocks noGrp="1"/>
          </p:cNvSpPr>
          <p:nvPr>
            <p:ph type="title" hasCustomPrompt="1"/>
          </p:nvPr>
        </p:nvSpPr>
        <p:spPr>
          <a:xfrm>
            <a:off x="287750" y="537371"/>
            <a:ext cx="7106825" cy="3952370"/>
          </a:xfrm>
          <a:prstGeom prst="rect">
            <a:avLst/>
          </a:prstGeom>
        </p:spPr>
        <p:txBody>
          <a:bodyPr vert="horz" lIns="0" tIns="0" rIns="0" bIns="0" rtlCol="0" anchor="t">
            <a:noAutofit/>
          </a:bodyPr>
          <a:lstStyle>
            <a:lvl1pPr>
              <a:defRPr sz="2400">
                <a:solidFill>
                  <a:schemeClr val="tx1"/>
                </a:solidFill>
              </a:defRPr>
            </a:lvl1pPr>
          </a:lstStyle>
          <a:p>
            <a:r>
              <a:rPr lang="es-ES" dirty="0"/>
              <a:t>Haga clic para un texto destacado o una idea principal</a:t>
            </a:r>
            <a:endParaRPr lang="en-US" dirty="0"/>
          </a:p>
        </p:txBody>
      </p:sp>
      <p:sp>
        <p:nvSpPr>
          <p:cNvPr id="11" name="Slide Number Placeholder 5">
            <a:extLst>
              <a:ext uri="{FF2B5EF4-FFF2-40B4-BE49-F238E27FC236}">
                <a16:creationId xmlns="" xmlns:a16="http://schemas.microsoft.com/office/drawing/2014/main" id="{010F3A02-B7CA-9E42-855B-3F51A0093AEE}"/>
              </a:ext>
            </a:extLst>
          </p:cNvPr>
          <p:cNvSpPr txBox="1">
            <a:spLocks/>
          </p:cNvSpPr>
          <p:nvPr userDrawn="1"/>
        </p:nvSpPr>
        <p:spPr>
          <a:xfrm>
            <a:off x="8604448" y="4876006"/>
            <a:ext cx="287140" cy="242765"/>
          </a:xfrm>
          <a:prstGeom prst="rect">
            <a:avLst/>
          </a:prstGeom>
        </p:spPr>
        <p:txBody>
          <a:bodyPr vert="horz" lIns="0" tIns="0" rIns="0" bIns="0" rtlCol="0" anchor="ctr"/>
          <a:lstStyle>
            <a:defPPr>
              <a:defRPr lang="es-ES"/>
            </a:defPPr>
            <a:lvl1pPr marL="0" algn="l" defTabSz="685800" rtl="0" eaLnBrk="1" latinLnBrk="0" hangingPunct="1">
              <a:defRPr sz="800" kern="1200">
                <a:solidFill>
                  <a:schemeClr val="bg1"/>
                </a:solidFill>
                <a:latin typeface="Soho Gothic Pro" panose="020B0503030504020204" pitchFamily="34" charset="77"/>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r"/>
            <a:fld id="{A5078871-D93F-4D40-B540-DC74CFDF655C}" type="slidenum">
              <a:rPr lang="es-ES" sz="800" smtClean="0">
                <a:solidFill>
                  <a:schemeClr val="tx1"/>
                </a:solidFill>
              </a:rPr>
              <a:pPr algn="r"/>
              <a:t>‹Nº›</a:t>
            </a:fld>
            <a:endParaRPr lang="es-ES" sz="800" dirty="0">
              <a:solidFill>
                <a:schemeClr val="tx1"/>
              </a:solidFill>
            </a:endParaRPr>
          </a:p>
        </p:txBody>
      </p:sp>
      <p:pic>
        <p:nvPicPr>
          <p:cNvPr id="14" name="Imagen 13"/>
          <p:cNvPicPr>
            <a:picLocks noChangeAspect="1"/>
          </p:cNvPicPr>
          <p:nvPr userDrawn="1"/>
        </p:nvPicPr>
        <p:blipFill>
          <a:blip r:embed="rId2">
            <a:lum bright="100000" contrast="-70000"/>
          </a:blip>
          <a:stretch>
            <a:fillRect/>
          </a:stretch>
        </p:blipFill>
        <p:spPr>
          <a:xfrm>
            <a:off x="6665441" y="4905400"/>
            <a:ext cx="858887" cy="186630"/>
          </a:xfrm>
          <a:prstGeom prst="rect">
            <a:avLst/>
          </a:prstGeom>
        </p:spPr>
      </p:pic>
      <p:pic>
        <p:nvPicPr>
          <p:cNvPr id="16" name="Imagen 15">
            <a:extLst>
              <a:ext uri="{FF2B5EF4-FFF2-40B4-BE49-F238E27FC236}">
                <a16:creationId xmlns="" xmlns:a16="http://schemas.microsoft.com/office/drawing/2014/main" id="{A3612F95-8251-5349-ABFE-8A62EF3295EE}"/>
              </a:ext>
            </a:extLst>
          </p:cNvPr>
          <p:cNvPicPr>
            <a:picLocks noChangeAspect="1"/>
          </p:cNvPicPr>
          <p:nvPr userDrawn="1"/>
        </p:nvPicPr>
        <p:blipFill>
          <a:blip r:embed="rId3"/>
          <a:stretch>
            <a:fillRect/>
          </a:stretch>
        </p:blipFill>
        <p:spPr>
          <a:xfrm>
            <a:off x="252000" y="4879121"/>
            <a:ext cx="644400" cy="127857"/>
          </a:xfrm>
          <a:prstGeom prst="rect">
            <a:avLst/>
          </a:prstGeom>
        </p:spPr>
      </p:pic>
    </p:spTree>
    <p:extLst>
      <p:ext uri="{BB962C8B-B14F-4D97-AF65-F5344CB8AC3E}">
        <p14:creationId xmlns:p14="http://schemas.microsoft.com/office/powerpoint/2010/main" val="1587826274"/>
      </p:ext>
    </p:extLst>
  </p:cSld>
  <p:clrMapOvr>
    <a:overrideClrMapping bg1="dk1" tx1="lt1" bg2="dk2" tx2="lt2" accent1="accent1" accent2="accent2" accent3="accent3" accent4="accent4" accent5="accent5" accent6="accent6" hlink="hlink" folHlink="folHlink"/>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Idea principal. Rosa">
    <p:bg>
      <p:bgRef idx="1001">
        <a:schemeClr val="bg2"/>
      </p:bgRef>
    </p:bg>
    <p:spTree>
      <p:nvGrpSpPr>
        <p:cNvPr id="1" name=""/>
        <p:cNvGrpSpPr/>
        <p:nvPr/>
      </p:nvGrpSpPr>
      <p:grpSpPr>
        <a:xfrm>
          <a:off x="0" y="0"/>
          <a:ext cx="0" cy="0"/>
          <a:chOff x="0" y="0"/>
          <a:chExt cx="0" cy="0"/>
        </a:xfrm>
      </p:grpSpPr>
      <p:sp>
        <p:nvSpPr>
          <p:cNvPr id="2" name="Rectángulo 1">
            <a:extLst>
              <a:ext uri="{FF2B5EF4-FFF2-40B4-BE49-F238E27FC236}">
                <a16:creationId xmlns="" xmlns:a16="http://schemas.microsoft.com/office/drawing/2014/main" id="{810E9B03-F7C3-9F47-9D4A-723840648AC5}"/>
              </a:ext>
            </a:extLst>
          </p:cNvPr>
          <p:cNvSpPr/>
          <p:nvPr userDrawn="1"/>
        </p:nvSpPr>
        <p:spPr>
          <a:xfrm>
            <a:off x="0" y="0"/>
            <a:ext cx="9144000" cy="51435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8" name="Title Placeholder 1">
            <a:extLst>
              <a:ext uri="{FF2B5EF4-FFF2-40B4-BE49-F238E27FC236}">
                <a16:creationId xmlns="" xmlns:a16="http://schemas.microsoft.com/office/drawing/2014/main" id="{7EA230A8-2396-C04E-BA7D-6A765043E110}"/>
              </a:ext>
            </a:extLst>
          </p:cNvPr>
          <p:cNvSpPr>
            <a:spLocks noGrp="1"/>
          </p:cNvSpPr>
          <p:nvPr>
            <p:ph type="title" hasCustomPrompt="1"/>
          </p:nvPr>
        </p:nvSpPr>
        <p:spPr>
          <a:xfrm>
            <a:off x="287750" y="537370"/>
            <a:ext cx="7106825" cy="3952370"/>
          </a:xfrm>
          <a:prstGeom prst="rect">
            <a:avLst/>
          </a:prstGeom>
        </p:spPr>
        <p:txBody>
          <a:bodyPr vert="horz" lIns="0" tIns="0" rIns="0" bIns="0" rtlCol="0" anchor="t">
            <a:noAutofit/>
          </a:bodyPr>
          <a:lstStyle>
            <a:lvl1pPr>
              <a:defRPr sz="2400">
                <a:solidFill>
                  <a:schemeClr val="tx1"/>
                </a:solidFill>
              </a:defRPr>
            </a:lvl1pPr>
          </a:lstStyle>
          <a:p>
            <a:r>
              <a:rPr lang="es-ES" dirty="0"/>
              <a:t>Haga clic para un texto destacado o una idea principal</a:t>
            </a:r>
            <a:endParaRPr lang="en-US" dirty="0"/>
          </a:p>
        </p:txBody>
      </p:sp>
      <p:sp>
        <p:nvSpPr>
          <p:cNvPr id="11" name="Slide Number Placeholder 5">
            <a:extLst>
              <a:ext uri="{FF2B5EF4-FFF2-40B4-BE49-F238E27FC236}">
                <a16:creationId xmlns="" xmlns:a16="http://schemas.microsoft.com/office/drawing/2014/main" id="{010F3A02-B7CA-9E42-855B-3F51A0093AEE}"/>
              </a:ext>
            </a:extLst>
          </p:cNvPr>
          <p:cNvSpPr txBox="1">
            <a:spLocks/>
          </p:cNvSpPr>
          <p:nvPr userDrawn="1"/>
        </p:nvSpPr>
        <p:spPr>
          <a:xfrm>
            <a:off x="8604448" y="4876006"/>
            <a:ext cx="287140" cy="242765"/>
          </a:xfrm>
          <a:prstGeom prst="rect">
            <a:avLst/>
          </a:prstGeom>
        </p:spPr>
        <p:txBody>
          <a:bodyPr vert="horz" lIns="0" tIns="0" rIns="0" bIns="0" rtlCol="0" anchor="ctr"/>
          <a:lstStyle>
            <a:defPPr>
              <a:defRPr lang="es-ES"/>
            </a:defPPr>
            <a:lvl1pPr marL="0" algn="l" defTabSz="685800" rtl="0" eaLnBrk="1" latinLnBrk="0" hangingPunct="1">
              <a:defRPr sz="800" kern="1200">
                <a:solidFill>
                  <a:schemeClr val="bg1"/>
                </a:solidFill>
                <a:latin typeface="Soho Gothic Pro" panose="020B0503030504020204" pitchFamily="34" charset="77"/>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r"/>
            <a:fld id="{A5078871-D93F-4D40-B540-DC74CFDF655C}" type="slidenum">
              <a:rPr lang="es-ES" sz="800" smtClean="0">
                <a:solidFill>
                  <a:schemeClr val="tx1"/>
                </a:solidFill>
              </a:rPr>
              <a:pPr algn="r"/>
              <a:t>‹Nº›</a:t>
            </a:fld>
            <a:endParaRPr lang="es-ES" sz="800" dirty="0">
              <a:solidFill>
                <a:schemeClr val="tx1"/>
              </a:solidFill>
            </a:endParaRPr>
          </a:p>
        </p:txBody>
      </p:sp>
      <p:pic>
        <p:nvPicPr>
          <p:cNvPr id="14" name="Imagen 13"/>
          <p:cNvPicPr>
            <a:picLocks noChangeAspect="1"/>
          </p:cNvPicPr>
          <p:nvPr userDrawn="1"/>
        </p:nvPicPr>
        <p:blipFill>
          <a:blip r:embed="rId2">
            <a:lum bright="100000" contrast="-70000"/>
          </a:blip>
          <a:stretch>
            <a:fillRect/>
          </a:stretch>
        </p:blipFill>
        <p:spPr>
          <a:xfrm>
            <a:off x="6665441" y="4905400"/>
            <a:ext cx="858887" cy="186630"/>
          </a:xfrm>
          <a:prstGeom prst="rect">
            <a:avLst/>
          </a:prstGeom>
        </p:spPr>
      </p:pic>
      <p:pic>
        <p:nvPicPr>
          <p:cNvPr id="16" name="Imagen 15">
            <a:extLst>
              <a:ext uri="{FF2B5EF4-FFF2-40B4-BE49-F238E27FC236}">
                <a16:creationId xmlns="" xmlns:a16="http://schemas.microsoft.com/office/drawing/2014/main" id="{A3612F95-8251-5349-ABFE-8A62EF3295EE}"/>
              </a:ext>
            </a:extLst>
          </p:cNvPr>
          <p:cNvPicPr>
            <a:picLocks noChangeAspect="1"/>
          </p:cNvPicPr>
          <p:nvPr userDrawn="1"/>
        </p:nvPicPr>
        <p:blipFill>
          <a:blip r:embed="rId3"/>
          <a:stretch>
            <a:fillRect/>
          </a:stretch>
        </p:blipFill>
        <p:spPr>
          <a:xfrm>
            <a:off x="252000" y="4879121"/>
            <a:ext cx="644400" cy="127857"/>
          </a:xfrm>
          <a:prstGeom prst="rect">
            <a:avLst/>
          </a:prstGeom>
        </p:spPr>
      </p:pic>
    </p:spTree>
    <p:extLst>
      <p:ext uri="{BB962C8B-B14F-4D97-AF65-F5344CB8AC3E}">
        <p14:creationId xmlns:p14="http://schemas.microsoft.com/office/powerpoint/2010/main" val="3797511390"/>
      </p:ext>
    </p:extLst>
  </p:cSld>
  <p:clrMapOvr>
    <a:overrideClrMapping bg1="dk1" tx1="lt1" bg2="dk2" tx2="lt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Idea principal. Verde">
    <p:bg>
      <p:bgRef idx="1001">
        <a:schemeClr val="bg2"/>
      </p:bgRef>
    </p:bg>
    <p:spTree>
      <p:nvGrpSpPr>
        <p:cNvPr id="1" name=""/>
        <p:cNvGrpSpPr/>
        <p:nvPr/>
      </p:nvGrpSpPr>
      <p:grpSpPr>
        <a:xfrm>
          <a:off x="0" y="0"/>
          <a:ext cx="0" cy="0"/>
          <a:chOff x="0" y="0"/>
          <a:chExt cx="0" cy="0"/>
        </a:xfrm>
      </p:grpSpPr>
      <p:sp>
        <p:nvSpPr>
          <p:cNvPr id="2" name="Rectángulo 1">
            <a:extLst>
              <a:ext uri="{FF2B5EF4-FFF2-40B4-BE49-F238E27FC236}">
                <a16:creationId xmlns="" xmlns:a16="http://schemas.microsoft.com/office/drawing/2014/main" id="{810E9B03-F7C3-9F47-9D4A-723840648AC5}"/>
              </a:ext>
            </a:extLst>
          </p:cNvPr>
          <p:cNvSpPr/>
          <p:nvPr userDrawn="1"/>
        </p:nvSpPr>
        <p:spPr>
          <a:xfrm>
            <a:off x="0" y="0"/>
            <a:ext cx="9144000" cy="51435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8" name="Title Placeholder 1">
            <a:extLst>
              <a:ext uri="{FF2B5EF4-FFF2-40B4-BE49-F238E27FC236}">
                <a16:creationId xmlns="" xmlns:a16="http://schemas.microsoft.com/office/drawing/2014/main" id="{7EA230A8-2396-C04E-BA7D-6A765043E110}"/>
              </a:ext>
            </a:extLst>
          </p:cNvPr>
          <p:cNvSpPr>
            <a:spLocks noGrp="1"/>
          </p:cNvSpPr>
          <p:nvPr>
            <p:ph type="title" hasCustomPrompt="1"/>
          </p:nvPr>
        </p:nvSpPr>
        <p:spPr>
          <a:xfrm>
            <a:off x="287750" y="537370"/>
            <a:ext cx="7106825" cy="3952370"/>
          </a:xfrm>
          <a:prstGeom prst="rect">
            <a:avLst/>
          </a:prstGeom>
        </p:spPr>
        <p:txBody>
          <a:bodyPr vert="horz" lIns="0" tIns="0" rIns="0" bIns="0" rtlCol="0" anchor="t">
            <a:noAutofit/>
          </a:bodyPr>
          <a:lstStyle>
            <a:lvl1pPr>
              <a:defRPr sz="2400">
                <a:solidFill>
                  <a:schemeClr val="tx1"/>
                </a:solidFill>
              </a:defRPr>
            </a:lvl1pPr>
          </a:lstStyle>
          <a:p>
            <a:r>
              <a:rPr lang="es-ES" dirty="0"/>
              <a:t>Haga clic para un texto destacado o una idea principal</a:t>
            </a:r>
            <a:endParaRPr lang="en-US" dirty="0"/>
          </a:p>
        </p:txBody>
      </p:sp>
      <p:sp>
        <p:nvSpPr>
          <p:cNvPr id="11" name="Slide Number Placeholder 5">
            <a:extLst>
              <a:ext uri="{FF2B5EF4-FFF2-40B4-BE49-F238E27FC236}">
                <a16:creationId xmlns="" xmlns:a16="http://schemas.microsoft.com/office/drawing/2014/main" id="{010F3A02-B7CA-9E42-855B-3F51A0093AEE}"/>
              </a:ext>
            </a:extLst>
          </p:cNvPr>
          <p:cNvSpPr txBox="1">
            <a:spLocks/>
          </p:cNvSpPr>
          <p:nvPr userDrawn="1"/>
        </p:nvSpPr>
        <p:spPr>
          <a:xfrm>
            <a:off x="8604448" y="4876006"/>
            <a:ext cx="287140" cy="242765"/>
          </a:xfrm>
          <a:prstGeom prst="rect">
            <a:avLst/>
          </a:prstGeom>
        </p:spPr>
        <p:txBody>
          <a:bodyPr vert="horz" lIns="0" tIns="0" rIns="0" bIns="0" rtlCol="0" anchor="ctr"/>
          <a:lstStyle>
            <a:defPPr>
              <a:defRPr lang="es-ES"/>
            </a:defPPr>
            <a:lvl1pPr marL="0" algn="l" defTabSz="685800" rtl="0" eaLnBrk="1" latinLnBrk="0" hangingPunct="1">
              <a:defRPr sz="800" kern="1200">
                <a:solidFill>
                  <a:schemeClr val="bg1"/>
                </a:solidFill>
                <a:latin typeface="Soho Gothic Pro" panose="020B0503030504020204" pitchFamily="34" charset="77"/>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r"/>
            <a:fld id="{A5078871-D93F-4D40-B540-DC74CFDF655C}" type="slidenum">
              <a:rPr lang="es-ES" sz="800" smtClean="0">
                <a:solidFill>
                  <a:schemeClr val="tx1"/>
                </a:solidFill>
              </a:rPr>
              <a:pPr algn="r"/>
              <a:t>‹Nº›</a:t>
            </a:fld>
            <a:endParaRPr lang="es-ES" sz="800" dirty="0">
              <a:solidFill>
                <a:schemeClr val="tx1"/>
              </a:solidFill>
            </a:endParaRPr>
          </a:p>
        </p:txBody>
      </p:sp>
      <p:pic>
        <p:nvPicPr>
          <p:cNvPr id="14" name="Imagen 13"/>
          <p:cNvPicPr>
            <a:picLocks noChangeAspect="1"/>
          </p:cNvPicPr>
          <p:nvPr userDrawn="1"/>
        </p:nvPicPr>
        <p:blipFill>
          <a:blip r:embed="rId2">
            <a:lum bright="100000" contrast="-70000"/>
          </a:blip>
          <a:stretch>
            <a:fillRect/>
          </a:stretch>
        </p:blipFill>
        <p:spPr>
          <a:xfrm>
            <a:off x="6665441" y="4905400"/>
            <a:ext cx="858887" cy="186630"/>
          </a:xfrm>
          <a:prstGeom prst="rect">
            <a:avLst/>
          </a:prstGeom>
        </p:spPr>
      </p:pic>
      <p:pic>
        <p:nvPicPr>
          <p:cNvPr id="16" name="Imagen 15">
            <a:extLst>
              <a:ext uri="{FF2B5EF4-FFF2-40B4-BE49-F238E27FC236}">
                <a16:creationId xmlns="" xmlns:a16="http://schemas.microsoft.com/office/drawing/2014/main" id="{A3612F95-8251-5349-ABFE-8A62EF3295EE}"/>
              </a:ext>
            </a:extLst>
          </p:cNvPr>
          <p:cNvPicPr>
            <a:picLocks noChangeAspect="1"/>
          </p:cNvPicPr>
          <p:nvPr userDrawn="1"/>
        </p:nvPicPr>
        <p:blipFill>
          <a:blip r:embed="rId3"/>
          <a:stretch>
            <a:fillRect/>
          </a:stretch>
        </p:blipFill>
        <p:spPr>
          <a:xfrm>
            <a:off x="252000" y="4879121"/>
            <a:ext cx="644400" cy="127857"/>
          </a:xfrm>
          <a:prstGeom prst="rect">
            <a:avLst/>
          </a:prstGeom>
        </p:spPr>
      </p:pic>
    </p:spTree>
    <p:extLst>
      <p:ext uri="{BB962C8B-B14F-4D97-AF65-F5344CB8AC3E}">
        <p14:creationId xmlns:p14="http://schemas.microsoft.com/office/powerpoint/2010/main" val="3391323199"/>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 Portada blanca">
    <p:spTree>
      <p:nvGrpSpPr>
        <p:cNvPr id="1" name=""/>
        <p:cNvGrpSpPr/>
        <p:nvPr/>
      </p:nvGrpSpPr>
      <p:grpSpPr>
        <a:xfrm>
          <a:off x="0" y="0"/>
          <a:ext cx="0" cy="0"/>
          <a:chOff x="0" y="0"/>
          <a:chExt cx="0" cy="0"/>
        </a:xfrm>
      </p:grpSpPr>
      <p:sp>
        <p:nvSpPr>
          <p:cNvPr id="10" name="Marcador de contenido 10">
            <a:extLst>
              <a:ext uri="{FF2B5EF4-FFF2-40B4-BE49-F238E27FC236}">
                <a16:creationId xmlns="" xmlns:a16="http://schemas.microsoft.com/office/drawing/2014/main" id="{B06D5AB3-85F3-6041-8CF2-938E10DAFE64}"/>
              </a:ext>
            </a:extLst>
          </p:cNvPr>
          <p:cNvSpPr>
            <a:spLocks noGrp="1"/>
          </p:cNvSpPr>
          <p:nvPr>
            <p:ph sz="quarter" idx="10" hasCustomPrompt="1"/>
          </p:nvPr>
        </p:nvSpPr>
        <p:spPr>
          <a:xfrm>
            <a:off x="252000" y="3311208"/>
            <a:ext cx="4238625" cy="217806"/>
          </a:xfrm>
          <a:prstGeom prst="rect">
            <a:avLst/>
          </a:prstGeom>
        </p:spPr>
        <p:txBody>
          <a:bodyPr lIns="0" tIns="0" rIns="0" bIns="0"/>
          <a:lstStyle>
            <a:lvl1pPr marL="0" indent="0">
              <a:buNone/>
              <a:defRPr sz="1400"/>
            </a:lvl1pPr>
          </a:lstStyle>
          <a:p>
            <a:r>
              <a:rPr lang="es-ES" dirty="0"/>
              <a:t>Editar el subtitulo de la presentación 
</a:t>
            </a:r>
          </a:p>
        </p:txBody>
      </p:sp>
      <p:sp>
        <p:nvSpPr>
          <p:cNvPr id="8" name="Title Placeholder 1">
            <a:extLst>
              <a:ext uri="{FF2B5EF4-FFF2-40B4-BE49-F238E27FC236}">
                <a16:creationId xmlns="" xmlns:a16="http://schemas.microsoft.com/office/drawing/2014/main" id="{7EA230A8-2396-C04E-BA7D-6A765043E110}"/>
              </a:ext>
            </a:extLst>
          </p:cNvPr>
          <p:cNvSpPr>
            <a:spLocks noGrp="1"/>
          </p:cNvSpPr>
          <p:nvPr>
            <p:ph type="title" hasCustomPrompt="1"/>
          </p:nvPr>
        </p:nvSpPr>
        <p:spPr>
          <a:xfrm>
            <a:off x="252000" y="1821522"/>
            <a:ext cx="4733059" cy="1236256"/>
          </a:xfrm>
          <a:prstGeom prst="rect">
            <a:avLst/>
          </a:prstGeom>
        </p:spPr>
        <p:txBody>
          <a:bodyPr vert="horz" lIns="0" tIns="0" rIns="0" bIns="0" rtlCol="0" anchor="t">
            <a:noAutofit/>
          </a:bodyPr>
          <a:lstStyle>
            <a:lvl1pPr>
              <a:defRPr sz="4000"/>
            </a:lvl1pPr>
          </a:lstStyle>
          <a:p>
            <a:r>
              <a:rPr lang="es-ES" dirty="0"/>
              <a:t>Haga clic para el título principal</a:t>
            </a:r>
            <a:endParaRPr lang="en-US" dirty="0"/>
          </a:p>
        </p:txBody>
      </p:sp>
      <p:sp>
        <p:nvSpPr>
          <p:cNvPr id="6" name="Marcador de contenido 10">
            <a:extLst>
              <a:ext uri="{FF2B5EF4-FFF2-40B4-BE49-F238E27FC236}">
                <a16:creationId xmlns="" xmlns:a16="http://schemas.microsoft.com/office/drawing/2014/main" id="{0ED2E0BC-0F09-B942-97D8-1F9D0BA0C15C}"/>
              </a:ext>
            </a:extLst>
          </p:cNvPr>
          <p:cNvSpPr>
            <a:spLocks noGrp="1"/>
          </p:cNvSpPr>
          <p:nvPr>
            <p:ph sz="quarter" idx="12" hasCustomPrompt="1"/>
          </p:nvPr>
        </p:nvSpPr>
        <p:spPr>
          <a:xfrm>
            <a:off x="252000" y="3639821"/>
            <a:ext cx="4238625" cy="149584"/>
          </a:xfrm>
          <a:prstGeom prst="rect">
            <a:avLst/>
          </a:prstGeom>
        </p:spPr>
        <p:txBody>
          <a:bodyPr lIns="0" tIns="0" rIns="0" bIns="0"/>
          <a:lstStyle>
            <a:lvl1pPr marL="0" indent="0">
              <a:buNone/>
              <a:defRPr sz="1400"/>
            </a:lvl1pPr>
          </a:lstStyle>
          <a:p>
            <a:r>
              <a:rPr lang="es-ES" dirty="0"/>
              <a:t>Lugar. 00.00.0000</a:t>
            </a:r>
          </a:p>
        </p:txBody>
      </p:sp>
      <p:sp>
        <p:nvSpPr>
          <p:cNvPr id="3" name="Marcador de posición de imagen 2">
            <a:extLst>
              <a:ext uri="{FF2B5EF4-FFF2-40B4-BE49-F238E27FC236}">
                <a16:creationId xmlns="" xmlns:a16="http://schemas.microsoft.com/office/drawing/2014/main" id="{915FE453-3A51-064C-9757-E79594281FF1}"/>
              </a:ext>
            </a:extLst>
          </p:cNvPr>
          <p:cNvSpPr>
            <a:spLocks noGrp="1"/>
          </p:cNvSpPr>
          <p:nvPr>
            <p:ph type="pic" sz="quarter" idx="13" hasCustomPrompt="1"/>
          </p:nvPr>
        </p:nvSpPr>
        <p:spPr>
          <a:xfrm>
            <a:off x="252000" y="739775"/>
            <a:ext cx="1349375" cy="479425"/>
          </a:xfrm>
          <a:prstGeom prst="rect">
            <a:avLst/>
          </a:prstGeom>
        </p:spPr>
        <p:txBody>
          <a:bodyPr anchor="ctr"/>
          <a:lstStyle>
            <a:lvl1pPr marL="0" indent="0" algn="ctr">
              <a:buNone/>
              <a:defRPr sz="1000"/>
            </a:lvl1pPr>
          </a:lstStyle>
          <a:p>
            <a:r>
              <a:rPr lang="es-ES" dirty="0"/>
              <a:t>Logo cliente</a:t>
            </a:r>
          </a:p>
        </p:txBody>
      </p:sp>
      <p:pic>
        <p:nvPicPr>
          <p:cNvPr id="7" name="Imagen 6">
            <a:extLst>
              <a:ext uri="{FF2B5EF4-FFF2-40B4-BE49-F238E27FC236}">
                <a16:creationId xmlns="" xmlns:a16="http://schemas.microsoft.com/office/drawing/2014/main" id="{DB9B7611-A75B-714A-9D2A-408948DB3B58}"/>
              </a:ext>
            </a:extLst>
          </p:cNvPr>
          <p:cNvPicPr>
            <a:picLocks noChangeAspect="1"/>
          </p:cNvPicPr>
          <p:nvPr userDrawn="1"/>
        </p:nvPicPr>
        <p:blipFill>
          <a:blip r:embed="rId2"/>
          <a:stretch>
            <a:fillRect/>
          </a:stretch>
        </p:blipFill>
        <p:spPr>
          <a:xfrm>
            <a:off x="6064250" y="4752975"/>
            <a:ext cx="1083453" cy="132212"/>
          </a:xfrm>
          <a:prstGeom prst="rect">
            <a:avLst/>
          </a:prstGeom>
        </p:spPr>
      </p:pic>
      <p:pic>
        <p:nvPicPr>
          <p:cNvPr id="9" name="Imagen 8">
            <a:extLst>
              <a:ext uri="{FF2B5EF4-FFF2-40B4-BE49-F238E27FC236}">
                <a16:creationId xmlns="" xmlns:a16="http://schemas.microsoft.com/office/drawing/2014/main" id="{57AA245C-134F-EB49-90BA-678E5983EABD}"/>
              </a:ext>
            </a:extLst>
          </p:cNvPr>
          <p:cNvPicPr>
            <a:picLocks noChangeAspect="1"/>
          </p:cNvPicPr>
          <p:nvPr userDrawn="1"/>
        </p:nvPicPr>
        <p:blipFill>
          <a:blip r:embed="rId3"/>
          <a:stretch>
            <a:fillRect/>
          </a:stretch>
        </p:blipFill>
        <p:spPr>
          <a:xfrm>
            <a:off x="288758" y="4589244"/>
            <a:ext cx="1346367" cy="267137"/>
          </a:xfrm>
          <a:prstGeom prst="rect">
            <a:avLst/>
          </a:prstGeom>
        </p:spPr>
      </p:pic>
    </p:spTree>
    <p:extLst>
      <p:ext uri="{BB962C8B-B14F-4D97-AF65-F5344CB8AC3E}">
        <p14:creationId xmlns:p14="http://schemas.microsoft.com/office/powerpoint/2010/main" val="167653625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Idea principal. Azul">
    <p:bg>
      <p:bgRef idx="1001">
        <a:schemeClr val="bg2"/>
      </p:bgRef>
    </p:bg>
    <p:spTree>
      <p:nvGrpSpPr>
        <p:cNvPr id="1" name=""/>
        <p:cNvGrpSpPr/>
        <p:nvPr/>
      </p:nvGrpSpPr>
      <p:grpSpPr>
        <a:xfrm>
          <a:off x="0" y="0"/>
          <a:ext cx="0" cy="0"/>
          <a:chOff x="0" y="0"/>
          <a:chExt cx="0" cy="0"/>
        </a:xfrm>
      </p:grpSpPr>
      <p:sp>
        <p:nvSpPr>
          <p:cNvPr id="2" name="Rectángulo 1">
            <a:extLst>
              <a:ext uri="{FF2B5EF4-FFF2-40B4-BE49-F238E27FC236}">
                <a16:creationId xmlns="" xmlns:a16="http://schemas.microsoft.com/office/drawing/2014/main" id="{810E9B03-F7C3-9F47-9D4A-723840648AC5}"/>
              </a:ext>
            </a:extLst>
          </p:cNvPr>
          <p:cNvSpPr/>
          <p:nvPr userDrawn="1"/>
        </p:nvSpPr>
        <p:spPr>
          <a:xfrm>
            <a:off x="0" y="0"/>
            <a:ext cx="9144000" cy="51435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8" name="Title Placeholder 1">
            <a:extLst>
              <a:ext uri="{FF2B5EF4-FFF2-40B4-BE49-F238E27FC236}">
                <a16:creationId xmlns="" xmlns:a16="http://schemas.microsoft.com/office/drawing/2014/main" id="{7EA230A8-2396-C04E-BA7D-6A765043E110}"/>
              </a:ext>
            </a:extLst>
          </p:cNvPr>
          <p:cNvSpPr>
            <a:spLocks noGrp="1"/>
          </p:cNvSpPr>
          <p:nvPr>
            <p:ph type="title" hasCustomPrompt="1"/>
          </p:nvPr>
        </p:nvSpPr>
        <p:spPr>
          <a:xfrm>
            <a:off x="287750" y="537371"/>
            <a:ext cx="7106825" cy="3952370"/>
          </a:xfrm>
          <a:prstGeom prst="rect">
            <a:avLst/>
          </a:prstGeom>
        </p:spPr>
        <p:txBody>
          <a:bodyPr vert="horz" lIns="0" tIns="0" rIns="0" bIns="0" rtlCol="0" anchor="t">
            <a:noAutofit/>
          </a:bodyPr>
          <a:lstStyle>
            <a:lvl1pPr>
              <a:defRPr sz="2400">
                <a:solidFill>
                  <a:schemeClr val="tx1"/>
                </a:solidFill>
              </a:defRPr>
            </a:lvl1pPr>
          </a:lstStyle>
          <a:p>
            <a:r>
              <a:rPr lang="es-ES" dirty="0"/>
              <a:t>Haga clic para un texto destacado o una idea principal</a:t>
            </a:r>
            <a:endParaRPr lang="en-US" dirty="0"/>
          </a:p>
        </p:txBody>
      </p:sp>
      <p:sp>
        <p:nvSpPr>
          <p:cNvPr id="11" name="Slide Number Placeholder 5">
            <a:extLst>
              <a:ext uri="{FF2B5EF4-FFF2-40B4-BE49-F238E27FC236}">
                <a16:creationId xmlns="" xmlns:a16="http://schemas.microsoft.com/office/drawing/2014/main" id="{010F3A02-B7CA-9E42-855B-3F51A0093AEE}"/>
              </a:ext>
            </a:extLst>
          </p:cNvPr>
          <p:cNvSpPr txBox="1">
            <a:spLocks/>
          </p:cNvSpPr>
          <p:nvPr userDrawn="1"/>
        </p:nvSpPr>
        <p:spPr>
          <a:xfrm>
            <a:off x="8604448" y="4876006"/>
            <a:ext cx="287140" cy="242765"/>
          </a:xfrm>
          <a:prstGeom prst="rect">
            <a:avLst/>
          </a:prstGeom>
        </p:spPr>
        <p:txBody>
          <a:bodyPr vert="horz" lIns="0" tIns="0" rIns="0" bIns="0" rtlCol="0" anchor="ctr"/>
          <a:lstStyle>
            <a:defPPr>
              <a:defRPr lang="es-ES"/>
            </a:defPPr>
            <a:lvl1pPr marL="0" algn="l" defTabSz="685800" rtl="0" eaLnBrk="1" latinLnBrk="0" hangingPunct="1">
              <a:defRPr sz="800" kern="1200">
                <a:solidFill>
                  <a:schemeClr val="bg1"/>
                </a:solidFill>
                <a:latin typeface="Soho Gothic Pro" panose="020B0503030504020204" pitchFamily="34" charset="77"/>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r"/>
            <a:fld id="{A5078871-D93F-4D40-B540-DC74CFDF655C}" type="slidenum">
              <a:rPr lang="es-ES" sz="800" smtClean="0">
                <a:solidFill>
                  <a:schemeClr val="tx1"/>
                </a:solidFill>
              </a:rPr>
              <a:pPr algn="r"/>
              <a:t>‹Nº›</a:t>
            </a:fld>
            <a:endParaRPr lang="es-ES" sz="800" dirty="0">
              <a:solidFill>
                <a:schemeClr val="tx1"/>
              </a:solidFill>
            </a:endParaRPr>
          </a:p>
        </p:txBody>
      </p:sp>
      <p:pic>
        <p:nvPicPr>
          <p:cNvPr id="14" name="Imagen 13"/>
          <p:cNvPicPr>
            <a:picLocks noChangeAspect="1"/>
          </p:cNvPicPr>
          <p:nvPr userDrawn="1"/>
        </p:nvPicPr>
        <p:blipFill>
          <a:blip r:embed="rId2">
            <a:lum bright="100000" contrast="-70000"/>
          </a:blip>
          <a:stretch>
            <a:fillRect/>
          </a:stretch>
        </p:blipFill>
        <p:spPr>
          <a:xfrm>
            <a:off x="6665441" y="4905400"/>
            <a:ext cx="858887" cy="186630"/>
          </a:xfrm>
          <a:prstGeom prst="rect">
            <a:avLst/>
          </a:prstGeom>
        </p:spPr>
      </p:pic>
      <p:pic>
        <p:nvPicPr>
          <p:cNvPr id="16" name="Imagen 15">
            <a:extLst>
              <a:ext uri="{FF2B5EF4-FFF2-40B4-BE49-F238E27FC236}">
                <a16:creationId xmlns="" xmlns:a16="http://schemas.microsoft.com/office/drawing/2014/main" id="{A3612F95-8251-5349-ABFE-8A62EF3295EE}"/>
              </a:ext>
            </a:extLst>
          </p:cNvPr>
          <p:cNvPicPr>
            <a:picLocks noChangeAspect="1"/>
          </p:cNvPicPr>
          <p:nvPr userDrawn="1"/>
        </p:nvPicPr>
        <p:blipFill>
          <a:blip r:embed="rId3"/>
          <a:stretch>
            <a:fillRect/>
          </a:stretch>
        </p:blipFill>
        <p:spPr>
          <a:xfrm>
            <a:off x="252000" y="4879121"/>
            <a:ext cx="644400" cy="127857"/>
          </a:xfrm>
          <a:prstGeom prst="rect">
            <a:avLst/>
          </a:prstGeom>
        </p:spPr>
      </p:pic>
    </p:spTree>
    <p:extLst>
      <p:ext uri="{BB962C8B-B14F-4D97-AF65-F5344CB8AC3E}">
        <p14:creationId xmlns:p14="http://schemas.microsoft.com/office/powerpoint/2010/main" val="2636823305"/>
      </p:ext>
    </p:extLst>
  </p:cSld>
  <p:clrMapOvr>
    <a:overrideClrMapping bg1="dk1" tx1="lt1" bg2="dk2" tx2="lt2" accent1="accent1" accent2="accent2" accent3="accent3" accent4="accent4" accent5="accent5" accent6="accent6" hlink="hlink" folHlink="folHlink"/>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Idea principal. Morado">
    <p:bg>
      <p:bgRef idx="1001">
        <a:schemeClr val="bg2"/>
      </p:bgRef>
    </p:bg>
    <p:spTree>
      <p:nvGrpSpPr>
        <p:cNvPr id="1" name=""/>
        <p:cNvGrpSpPr/>
        <p:nvPr/>
      </p:nvGrpSpPr>
      <p:grpSpPr>
        <a:xfrm>
          <a:off x="0" y="0"/>
          <a:ext cx="0" cy="0"/>
          <a:chOff x="0" y="0"/>
          <a:chExt cx="0" cy="0"/>
        </a:xfrm>
      </p:grpSpPr>
      <p:graphicFrame>
        <p:nvGraphicFramePr>
          <p:cNvPr id="4" name="Objeto 3" hidden="1"/>
          <p:cNvGraphicFramePr>
            <a:graphicFrameLocks noChangeAspect="1"/>
          </p:cNvGraphicFramePr>
          <p:nvPr userDrawn="1">
            <p:custDataLst>
              <p:tags r:id="rId2"/>
            </p:custDataLst>
            <p:extLst>
              <p:ext uri="{D42A27DB-BD31-4B8C-83A1-F6EECF244321}">
                <p14:modId xmlns:p14="http://schemas.microsoft.com/office/powerpoint/2010/main" val="339325254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4327" name="Diapositiva de think-cell" r:id="rId5" imgW="270" imgH="270" progId="TCLayout.ActiveDocument.1">
                  <p:embed/>
                </p:oleObj>
              </mc:Choice>
              <mc:Fallback>
                <p:oleObj name="Diapositiva de think-cell" r:id="rId5" imgW="270" imgH="270"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3" name="Rectángulo 2" hidden="1"/>
          <p:cNvSpPr/>
          <p:nvPr userDrawn="1">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lvl="0" indent="0" algn="ctr" eaLnBrk="1">
              <a:lnSpc>
                <a:spcPct val="90000"/>
              </a:lnSpc>
              <a:spcBef>
                <a:spcPct val="0"/>
              </a:spcBef>
              <a:spcAft>
                <a:spcPct val="0"/>
              </a:spcAft>
            </a:pPr>
            <a:endParaRPr lang="es-ES" sz="2000" b="0" i="0" baseline="0" dirty="0">
              <a:latin typeface="Playfair Display" panose="00000500000000000000"/>
              <a:ea typeface="+mj-ea"/>
              <a:cs typeface="+mj-cs"/>
              <a:sym typeface="Playfair Display" panose="00000500000000000000"/>
            </a:endParaRPr>
          </a:p>
        </p:txBody>
      </p:sp>
      <p:sp>
        <p:nvSpPr>
          <p:cNvPr id="2" name="Rectángulo 1">
            <a:extLst>
              <a:ext uri="{FF2B5EF4-FFF2-40B4-BE49-F238E27FC236}">
                <a16:creationId xmlns="" xmlns:a16="http://schemas.microsoft.com/office/drawing/2014/main" id="{810E9B03-F7C3-9F47-9D4A-723840648AC5}"/>
              </a:ext>
            </a:extLst>
          </p:cNvPr>
          <p:cNvSpPr/>
          <p:nvPr userDrawn="1"/>
        </p:nvSpPr>
        <p:spPr>
          <a:xfrm>
            <a:off x="0" y="0"/>
            <a:ext cx="9144000" cy="51435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19" name="Imagen 18">
            <a:extLst>
              <a:ext uri="{FF2B5EF4-FFF2-40B4-BE49-F238E27FC236}">
                <a16:creationId xmlns="" xmlns:a16="http://schemas.microsoft.com/office/drawing/2014/main" id="{A3612F95-8251-5349-ABFE-8A62EF3295EE}"/>
              </a:ext>
            </a:extLst>
          </p:cNvPr>
          <p:cNvPicPr>
            <a:picLocks noChangeAspect="1"/>
          </p:cNvPicPr>
          <p:nvPr userDrawn="1"/>
        </p:nvPicPr>
        <p:blipFill>
          <a:blip r:embed="rId7"/>
          <a:stretch>
            <a:fillRect/>
          </a:stretch>
        </p:blipFill>
        <p:spPr>
          <a:xfrm>
            <a:off x="252000" y="4879121"/>
            <a:ext cx="644400" cy="127857"/>
          </a:xfrm>
          <a:prstGeom prst="rect">
            <a:avLst/>
          </a:prstGeom>
        </p:spPr>
      </p:pic>
      <p:sp>
        <p:nvSpPr>
          <p:cNvPr id="8" name="Title Placeholder 1">
            <a:extLst>
              <a:ext uri="{FF2B5EF4-FFF2-40B4-BE49-F238E27FC236}">
                <a16:creationId xmlns="" xmlns:a16="http://schemas.microsoft.com/office/drawing/2014/main" id="{7EA230A8-2396-C04E-BA7D-6A765043E110}"/>
              </a:ext>
            </a:extLst>
          </p:cNvPr>
          <p:cNvSpPr>
            <a:spLocks noGrp="1"/>
          </p:cNvSpPr>
          <p:nvPr>
            <p:ph type="title" hasCustomPrompt="1"/>
          </p:nvPr>
        </p:nvSpPr>
        <p:spPr>
          <a:xfrm>
            <a:off x="287750" y="537370"/>
            <a:ext cx="7106825" cy="3952370"/>
          </a:xfrm>
          <a:prstGeom prst="rect">
            <a:avLst/>
          </a:prstGeom>
        </p:spPr>
        <p:txBody>
          <a:bodyPr vert="horz" lIns="0" tIns="0" rIns="0" bIns="0" rtlCol="0" anchor="t">
            <a:noAutofit/>
          </a:bodyPr>
          <a:lstStyle>
            <a:lvl1pPr>
              <a:defRPr sz="2400">
                <a:solidFill>
                  <a:schemeClr val="tx1"/>
                </a:solidFill>
              </a:defRPr>
            </a:lvl1pPr>
          </a:lstStyle>
          <a:p>
            <a:r>
              <a:rPr lang="es-ES" dirty="0"/>
              <a:t>Haga clic para un texto destacado o una idea principal</a:t>
            </a:r>
            <a:endParaRPr lang="en-US" dirty="0"/>
          </a:p>
        </p:txBody>
      </p:sp>
      <p:sp>
        <p:nvSpPr>
          <p:cNvPr id="11" name="Slide Number Placeholder 5">
            <a:extLst>
              <a:ext uri="{FF2B5EF4-FFF2-40B4-BE49-F238E27FC236}">
                <a16:creationId xmlns="" xmlns:a16="http://schemas.microsoft.com/office/drawing/2014/main" id="{010F3A02-B7CA-9E42-855B-3F51A0093AEE}"/>
              </a:ext>
            </a:extLst>
          </p:cNvPr>
          <p:cNvSpPr txBox="1">
            <a:spLocks/>
          </p:cNvSpPr>
          <p:nvPr userDrawn="1"/>
        </p:nvSpPr>
        <p:spPr>
          <a:xfrm>
            <a:off x="8604448" y="4876006"/>
            <a:ext cx="287140" cy="242765"/>
          </a:xfrm>
          <a:prstGeom prst="rect">
            <a:avLst/>
          </a:prstGeom>
        </p:spPr>
        <p:txBody>
          <a:bodyPr vert="horz" lIns="0" tIns="0" rIns="0" bIns="0" rtlCol="0" anchor="ctr"/>
          <a:lstStyle>
            <a:defPPr>
              <a:defRPr lang="es-ES"/>
            </a:defPPr>
            <a:lvl1pPr marL="0" algn="l" defTabSz="685800" rtl="0" eaLnBrk="1" latinLnBrk="0" hangingPunct="1">
              <a:defRPr sz="800" kern="1200">
                <a:solidFill>
                  <a:schemeClr val="bg1"/>
                </a:solidFill>
                <a:latin typeface="Soho Gothic Pro" panose="020B0503030504020204" pitchFamily="34" charset="77"/>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r"/>
            <a:fld id="{A5078871-D93F-4D40-B540-DC74CFDF655C}" type="slidenum">
              <a:rPr lang="es-ES" sz="800" smtClean="0">
                <a:solidFill>
                  <a:schemeClr val="tx1"/>
                </a:solidFill>
              </a:rPr>
              <a:pPr algn="r"/>
              <a:t>‹Nº›</a:t>
            </a:fld>
            <a:endParaRPr lang="es-ES" sz="800" dirty="0">
              <a:solidFill>
                <a:schemeClr val="tx1"/>
              </a:solidFill>
            </a:endParaRPr>
          </a:p>
        </p:txBody>
      </p:sp>
      <p:pic>
        <p:nvPicPr>
          <p:cNvPr id="16" name="Imagen 15"/>
          <p:cNvPicPr>
            <a:picLocks noChangeAspect="1"/>
          </p:cNvPicPr>
          <p:nvPr userDrawn="1"/>
        </p:nvPicPr>
        <p:blipFill>
          <a:blip r:embed="rId8">
            <a:lum bright="100000" contrast="-70000"/>
          </a:blip>
          <a:stretch>
            <a:fillRect/>
          </a:stretch>
        </p:blipFill>
        <p:spPr>
          <a:xfrm>
            <a:off x="6665441" y="4905400"/>
            <a:ext cx="858887" cy="186630"/>
          </a:xfrm>
          <a:prstGeom prst="rect">
            <a:avLst/>
          </a:prstGeom>
        </p:spPr>
      </p:pic>
    </p:spTree>
    <p:extLst>
      <p:ext uri="{BB962C8B-B14F-4D97-AF65-F5344CB8AC3E}">
        <p14:creationId xmlns:p14="http://schemas.microsoft.com/office/powerpoint/2010/main" val="1275121332"/>
      </p:ext>
    </p:extLst>
  </p:cSld>
  <p:clrMapOvr>
    <a:overrideClrMapping bg1="dk1" tx1="lt1" bg2="dk2" tx2="lt2" accent1="accent1" accent2="accent2" accent3="accent3" accent4="accent4" accent5="accent5" accent6="accent6" hlink="hlink" folHlink="folHlink"/>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 Texto estándar">
    <p:spTree>
      <p:nvGrpSpPr>
        <p:cNvPr id="1" name=""/>
        <p:cNvGrpSpPr/>
        <p:nvPr/>
      </p:nvGrpSpPr>
      <p:grpSpPr>
        <a:xfrm>
          <a:off x="0" y="0"/>
          <a:ext cx="0" cy="0"/>
          <a:chOff x="0" y="0"/>
          <a:chExt cx="0" cy="0"/>
        </a:xfrm>
      </p:grpSpPr>
      <p:graphicFrame>
        <p:nvGraphicFramePr>
          <p:cNvPr id="3" name="Objeto 2" hidden="1"/>
          <p:cNvGraphicFramePr>
            <a:graphicFrameLocks noChangeAspect="1"/>
          </p:cNvGraphicFramePr>
          <p:nvPr userDrawn="1">
            <p:custDataLst>
              <p:tags r:id="rId2"/>
            </p:custDataLst>
            <p:extLst>
              <p:ext uri="{D42A27DB-BD31-4B8C-83A1-F6EECF244321}">
                <p14:modId xmlns:p14="http://schemas.microsoft.com/office/powerpoint/2010/main" val="162371672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6373" name="Diapositiva de think-cell" r:id="rId5" imgW="270" imgH="270" progId="TCLayout.ActiveDocument.1">
                  <p:embed/>
                </p:oleObj>
              </mc:Choice>
              <mc:Fallback>
                <p:oleObj name="Diapositiva de think-cell" r:id="rId5" imgW="270" imgH="270"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ángulo 1" hidden="1"/>
          <p:cNvSpPr/>
          <p:nvPr userDrawn="1">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0000"/>
              </a:lnSpc>
              <a:spcBef>
                <a:spcPct val="0"/>
              </a:spcBef>
              <a:spcAft>
                <a:spcPct val="0"/>
              </a:spcAft>
            </a:pPr>
            <a:endParaRPr lang="es-ES" sz="2000" b="0" i="0" baseline="0" dirty="0">
              <a:latin typeface="Playfair Display" panose="00000500000000000000" pitchFamily="2" charset="0"/>
              <a:ea typeface="+mj-ea"/>
              <a:cs typeface="+mj-cs"/>
              <a:sym typeface="Playfair Display" panose="00000500000000000000" pitchFamily="2" charset="0"/>
            </a:endParaRPr>
          </a:p>
        </p:txBody>
      </p:sp>
      <p:sp>
        <p:nvSpPr>
          <p:cNvPr id="8" name="Title Placeholder 1">
            <a:extLst>
              <a:ext uri="{FF2B5EF4-FFF2-40B4-BE49-F238E27FC236}">
                <a16:creationId xmlns="" xmlns:a16="http://schemas.microsoft.com/office/drawing/2014/main" id="{7EA230A8-2396-C04E-BA7D-6A765043E110}"/>
              </a:ext>
            </a:extLst>
          </p:cNvPr>
          <p:cNvSpPr>
            <a:spLocks noGrp="1"/>
          </p:cNvSpPr>
          <p:nvPr>
            <p:ph type="title" hasCustomPrompt="1"/>
          </p:nvPr>
        </p:nvSpPr>
        <p:spPr>
          <a:xfrm>
            <a:off x="252000" y="486818"/>
            <a:ext cx="8639588" cy="689507"/>
          </a:xfrm>
          <a:prstGeom prst="rect">
            <a:avLst/>
          </a:prstGeom>
        </p:spPr>
        <p:txBody>
          <a:bodyPr vert="horz" lIns="0" tIns="0" rIns="0" bIns="0" rtlCol="0" anchor="t">
            <a:noAutofit/>
          </a:bodyPr>
          <a:lstStyle>
            <a:lvl1pPr>
              <a:defRPr sz="2000"/>
            </a:lvl1pPr>
          </a:lstStyle>
          <a:p>
            <a:r>
              <a:rPr lang="es-ES" dirty="0"/>
              <a:t>Haga clic para modificar el título de esta página, cuentas con dos líneas para títulos extensos</a:t>
            </a:r>
            <a:endParaRPr lang="en-US" dirty="0"/>
          </a:p>
        </p:txBody>
      </p:sp>
      <p:sp>
        <p:nvSpPr>
          <p:cNvPr id="9" name="12 Marcador de texto"/>
          <p:cNvSpPr>
            <a:spLocks noGrp="1"/>
          </p:cNvSpPr>
          <p:nvPr>
            <p:ph type="body" sz="quarter" idx="13"/>
          </p:nvPr>
        </p:nvSpPr>
        <p:spPr>
          <a:xfrm>
            <a:off x="252000" y="267750"/>
            <a:ext cx="8639588" cy="188640"/>
          </a:xfrm>
          <a:prstGeom prst="rect">
            <a:avLst/>
          </a:prstGeom>
        </p:spPr>
        <p:txBody>
          <a:bodyPr lIns="0" anchor="t" anchorCtr="0">
            <a:noAutofit/>
          </a:bodyPr>
          <a:lstStyle>
            <a:lvl1pPr marL="0" indent="0">
              <a:buNone/>
              <a:defRPr kumimoji="0" lang="es-ES" sz="800" b="0" i="0" u="none" strike="noStrike" kern="1200" cap="none" spc="0" normalizeH="0" baseline="0" dirty="0" smtClean="0">
                <a:ln>
                  <a:noFill/>
                </a:ln>
                <a:solidFill>
                  <a:srgbClr val="1A3B47"/>
                </a:solidFill>
                <a:effectLst/>
                <a:uLnTx/>
                <a:uFillTx/>
                <a:latin typeface="Soho Gothic Pro" panose="020B0503030504020204" pitchFamily="34" charset="0"/>
                <a:ea typeface="+mn-ea"/>
                <a:cs typeface="Soho Gothic Pro" panose="020B0503030504020204" pitchFamily="34" charset="0"/>
              </a:defRPr>
            </a:lvl1pPr>
            <a:lvl2pPr>
              <a:buNone/>
              <a:defRPr/>
            </a:lvl2pPr>
            <a:lvl3pPr>
              <a:buNone/>
              <a:defRPr/>
            </a:lvl3pPr>
            <a:lvl4pPr>
              <a:buNone/>
              <a:defRPr/>
            </a:lvl4pPr>
            <a:lvl5pPr>
              <a:buNone/>
              <a:defRPr/>
            </a:lvl5pPr>
          </a:lstStyle>
          <a:p>
            <a:pPr marL="0" marR="0" lvl="0" indent="0" algn="just" defTabSz="844083" rtl="0" eaLnBrk="1" fontAlgn="auto" latinLnBrk="0" hangingPunct="1">
              <a:lnSpc>
                <a:spcPct val="100000"/>
              </a:lnSpc>
              <a:spcBef>
                <a:spcPct val="20000"/>
              </a:spcBef>
              <a:spcAft>
                <a:spcPts val="0"/>
              </a:spcAft>
              <a:buClr>
                <a:srgbClr val="3D3935">
                  <a:lumMod val="75000"/>
                </a:srgbClr>
              </a:buClr>
              <a:buSzTx/>
              <a:buFont typeface="Arial" pitchFamily="34" charset="0"/>
              <a:buNone/>
              <a:tabLst/>
              <a:defRPr/>
            </a:pPr>
            <a:r>
              <a:rPr lang="es-ES" dirty="0"/>
              <a:t>Editar el estilo de texto del patrón</a:t>
            </a:r>
          </a:p>
        </p:txBody>
      </p:sp>
      <p:grpSp>
        <p:nvGrpSpPr>
          <p:cNvPr id="6" name="Grupo 5"/>
          <p:cNvGrpSpPr/>
          <p:nvPr userDrawn="1"/>
        </p:nvGrpSpPr>
        <p:grpSpPr>
          <a:xfrm>
            <a:off x="7746702" y="4681792"/>
            <a:ext cx="1403648" cy="481958"/>
            <a:chOff x="8064500" y="4790414"/>
            <a:chExt cx="1083150" cy="371911"/>
          </a:xfrm>
        </p:grpSpPr>
        <p:sp>
          <p:nvSpPr>
            <p:cNvPr id="7" name="Forma libre 6">
              <a:extLst>
                <a:ext uri="{FF2B5EF4-FFF2-40B4-BE49-F238E27FC236}">
                  <a16:creationId xmlns="" xmlns:a16="http://schemas.microsoft.com/office/drawing/2014/main" id="{C6C3A9BA-FA29-AF49-93DF-C962E39BE4D1}"/>
                </a:ext>
              </a:extLst>
            </p:cNvPr>
            <p:cNvSpPr/>
            <p:nvPr userDrawn="1"/>
          </p:nvSpPr>
          <p:spPr>
            <a:xfrm>
              <a:off x="8261825" y="4790414"/>
              <a:ext cx="885825" cy="349250"/>
            </a:xfrm>
            <a:custGeom>
              <a:avLst/>
              <a:gdLst>
                <a:gd name="connsiteX0" fmla="*/ 885825 w 885825"/>
                <a:gd name="connsiteY0" fmla="*/ 225425 h 349250"/>
                <a:gd name="connsiteX1" fmla="*/ 885825 w 885825"/>
                <a:gd name="connsiteY1" fmla="*/ 0 h 349250"/>
                <a:gd name="connsiteX2" fmla="*/ 0 w 885825"/>
                <a:gd name="connsiteY2" fmla="*/ 250825 h 349250"/>
                <a:gd name="connsiteX3" fmla="*/ 0 w 885825"/>
                <a:gd name="connsiteY3" fmla="*/ 349250 h 349250"/>
                <a:gd name="connsiteX4" fmla="*/ 885825 w 885825"/>
                <a:gd name="connsiteY4" fmla="*/ 225425 h 349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5825" h="349250">
                  <a:moveTo>
                    <a:pt x="885825" y="225425"/>
                  </a:moveTo>
                  <a:lnTo>
                    <a:pt x="885825" y="0"/>
                  </a:lnTo>
                  <a:lnTo>
                    <a:pt x="0" y="250825"/>
                  </a:lnTo>
                  <a:lnTo>
                    <a:pt x="0" y="349250"/>
                  </a:lnTo>
                  <a:lnTo>
                    <a:pt x="885825" y="225425"/>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s-ES"/>
            </a:p>
          </p:txBody>
        </p:sp>
        <p:sp>
          <p:nvSpPr>
            <p:cNvPr id="10" name="Triángulo 10">
              <a:extLst>
                <a:ext uri="{FF2B5EF4-FFF2-40B4-BE49-F238E27FC236}">
                  <a16:creationId xmlns="" xmlns:a16="http://schemas.microsoft.com/office/drawing/2014/main" id="{400DAD3A-8917-4A46-A174-4210FBD17B57}"/>
                </a:ext>
              </a:extLst>
            </p:cNvPr>
            <p:cNvSpPr/>
            <p:nvPr userDrawn="1"/>
          </p:nvSpPr>
          <p:spPr>
            <a:xfrm>
              <a:off x="8064500" y="4844050"/>
              <a:ext cx="1083150" cy="318275"/>
            </a:xfrm>
            <a:custGeom>
              <a:avLst/>
              <a:gdLst>
                <a:gd name="connsiteX0" fmla="*/ 0 w 2282400"/>
                <a:gd name="connsiteY0" fmla="*/ 1101600 h 1101600"/>
                <a:gd name="connsiteX1" fmla="*/ 1141200 w 2282400"/>
                <a:gd name="connsiteY1" fmla="*/ 0 h 1101600"/>
                <a:gd name="connsiteX2" fmla="*/ 2282400 w 2282400"/>
                <a:gd name="connsiteY2" fmla="*/ 1101600 h 1101600"/>
                <a:gd name="connsiteX3" fmla="*/ 0 w 2282400"/>
                <a:gd name="connsiteY3" fmla="*/ 1101600 h 1101600"/>
                <a:gd name="connsiteX0" fmla="*/ 0 w 2300400"/>
                <a:gd name="connsiteY0" fmla="*/ 302400 h 302400"/>
                <a:gd name="connsiteX1" fmla="*/ 2300400 w 2300400"/>
                <a:gd name="connsiteY1" fmla="*/ 0 h 302400"/>
                <a:gd name="connsiteX2" fmla="*/ 2282400 w 2300400"/>
                <a:gd name="connsiteY2" fmla="*/ 302400 h 302400"/>
                <a:gd name="connsiteX3" fmla="*/ 0 w 2300400"/>
                <a:gd name="connsiteY3" fmla="*/ 302400 h 302400"/>
                <a:gd name="connsiteX0" fmla="*/ 0 w 1026000"/>
                <a:gd name="connsiteY0" fmla="*/ 295200 h 302400"/>
                <a:gd name="connsiteX1" fmla="*/ 1026000 w 1026000"/>
                <a:gd name="connsiteY1" fmla="*/ 0 h 302400"/>
                <a:gd name="connsiteX2" fmla="*/ 1008000 w 1026000"/>
                <a:gd name="connsiteY2" fmla="*/ 302400 h 302400"/>
                <a:gd name="connsiteX3" fmla="*/ 0 w 1026000"/>
                <a:gd name="connsiteY3" fmla="*/ 295200 h 302400"/>
                <a:gd name="connsiteX0" fmla="*/ 0 w 1083150"/>
                <a:gd name="connsiteY0" fmla="*/ 307900 h 315100"/>
                <a:gd name="connsiteX1" fmla="*/ 1083150 w 1083150"/>
                <a:gd name="connsiteY1" fmla="*/ 0 h 315100"/>
                <a:gd name="connsiteX2" fmla="*/ 1008000 w 1083150"/>
                <a:gd name="connsiteY2" fmla="*/ 315100 h 315100"/>
                <a:gd name="connsiteX3" fmla="*/ 0 w 1083150"/>
                <a:gd name="connsiteY3" fmla="*/ 307900 h 315100"/>
                <a:gd name="connsiteX0" fmla="*/ 0 w 1083150"/>
                <a:gd name="connsiteY0" fmla="*/ 307900 h 315100"/>
                <a:gd name="connsiteX1" fmla="*/ 1083150 w 1083150"/>
                <a:gd name="connsiteY1" fmla="*/ 0 h 315100"/>
                <a:gd name="connsiteX2" fmla="*/ 1074675 w 1083150"/>
                <a:gd name="connsiteY2" fmla="*/ 315100 h 315100"/>
                <a:gd name="connsiteX3" fmla="*/ 0 w 1083150"/>
                <a:gd name="connsiteY3" fmla="*/ 307900 h 315100"/>
                <a:gd name="connsiteX0" fmla="*/ 0 w 1083150"/>
                <a:gd name="connsiteY0" fmla="*/ 307900 h 318275"/>
                <a:gd name="connsiteX1" fmla="*/ 1083150 w 1083150"/>
                <a:gd name="connsiteY1" fmla="*/ 0 h 318275"/>
                <a:gd name="connsiteX2" fmla="*/ 1081025 w 1083150"/>
                <a:gd name="connsiteY2" fmla="*/ 318275 h 318275"/>
                <a:gd name="connsiteX3" fmla="*/ 0 w 1083150"/>
                <a:gd name="connsiteY3" fmla="*/ 307900 h 318275"/>
              </a:gdLst>
              <a:ahLst/>
              <a:cxnLst>
                <a:cxn ang="0">
                  <a:pos x="connsiteX0" y="connsiteY0"/>
                </a:cxn>
                <a:cxn ang="0">
                  <a:pos x="connsiteX1" y="connsiteY1"/>
                </a:cxn>
                <a:cxn ang="0">
                  <a:pos x="connsiteX2" y="connsiteY2"/>
                </a:cxn>
                <a:cxn ang="0">
                  <a:pos x="connsiteX3" y="connsiteY3"/>
                </a:cxn>
              </a:cxnLst>
              <a:rect l="l" t="t" r="r" b="b"/>
              <a:pathLst>
                <a:path w="1083150" h="318275">
                  <a:moveTo>
                    <a:pt x="0" y="307900"/>
                  </a:moveTo>
                  <a:lnTo>
                    <a:pt x="1083150" y="0"/>
                  </a:lnTo>
                  <a:cubicBezTo>
                    <a:pt x="1082442" y="106092"/>
                    <a:pt x="1081733" y="212183"/>
                    <a:pt x="1081025" y="318275"/>
                  </a:cubicBezTo>
                  <a:lnTo>
                    <a:pt x="0" y="307900"/>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pic>
        <p:nvPicPr>
          <p:cNvPr id="11" name="Imagen 10"/>
          <p:cNvPicPr>
            <a:picLocks noChangeAspect="1"/>
          </p:cNvPicPr>
          <p:nvPr userDrawn="1"/>
        </p:nvPicPr>
        <p:blipFill>
          <a:blip r:embed="rId7">
            <a:lum/>
          </a:blip>
          <a:stretch>
            <a:fillRect/>
          </a:stretch>
        </p:blipFill>
        <p:spPr>
          <a:xfrm>
            <a:off x="6665441" y="4905400"/>
            <a:ext cx="858887" cy="186630"/>
          </a:xfrm>
          <a:prstGeom prst="rect">
            <a:avLst/>
          </a:prstGeom>
        </p:spPr>
      </p:pic>
      <p:sp>
        <p:nvSpPr>
          <p:cNvPr id="12" name="Freeform 5"/>
          <p:cNvSpPr>
            <a:spLocks noEditPoints="1"/>
          </p:cNvSpPr>
          <p:nvPr userDrawn="1"/>
        </p:nvSpPr>
        <p:spPr bwMode="auto">
          <a:xfrm>
            <a:off x="252000" y="4879562"/>
            <a:ext cx="643638" cy="128556"/>
          </a:xfrm>
          <a:custGeom>
            <a:avLst/>
            <a:gdLst>
              <a:gd name="T0" fmla="*/ 1051 w 1701"/>
              <a:gd name="T1" fmla="*/ 298 h 337"/>
              <a:gd name="T2" fmla="*/ 967 w 1701"/>
              <a:gd name="T3" fmla="*/ 337 h 337"/>
              <a:gd name="T4" fmla="*/ 877 w 1701"/>
              <a:gd name="T5" fmla="*/ 262 h 337"/>
              <a:gd name="T6" fmla="*/ 906 w 1701"/>
              <a:gd name="T7" fmla="*/ 285 h 337"/>
              <a:gd name="T8" fmla="*/ 991 w 1701"/>
              <a:gd name="T9" fmla="*/ 309 h 337"/>
              <a:gd name="T10" fmla="*/ 1033 w 1701"/>
              <a:gd name="T11" fmla="*/ 263 h 337"/>
              <a:gd name="T12" fmla="*/ 926 w 1701"/>
              <a:gd name="T13" fmla="*/ 200 h 337"/>
              <a:gd name="T14" fmla="*/ 888 w 1701"/>
              <a:gd name="T15" fmla="*/ 112 h 337"/>
              <a:gd name="T16" fmla="*/ 967 w 1701"/>
              <a:gd name="T17" fmla="*/ 75 h 337"/>
              <a:gd name="T18" fmla="*/ 1056 w 1701"/>
              <a:gd name="T19" fmla="*/ 149 h 337"/>
              <a:gd name="T20" fmla="*/ 1013 w 1701"/>
              <a:gd name="T21" fmla="*/ 112 h 337"/>
              <a:gd name="T22" fmla="*/ 925 w 1701"/>
              <a:gd name="T23" fmla="*/ 108 h 337"/>
              <a:gd name="T24" fmla="*/ 913 w 1701"/>
              <a:gd name="T25" fmla="*/ 163 h 337"/>
              <a:gd name="T26" fmla="*/ 1046 w 1701"/>
              <a:gd name="T27" fmla="*/ 222 h 337"/>
              <a:gd name="T28" fmla="*/ 680 w 1701"/>
              <a:gd name="T29" fmla="*/ 86 h 337"/>
              <a:gd name="T30" fmla="*/ 656 w 1701"/>
              <a:gd name="T31" fmla="*/ 103 h 337"/>
              <a:gd name="T32" fmla="*/ 656 w 1701"/>
              <a:gd name="T33" fmla="*/ 103 h 337"/>
              <a:gd name="T34" fmla="*/ 632 w 1701"/>
              <a:gd name="T35" fmla="*/ 335 h 337"/>
              <a:gd name="T36" fmla="*/ 661 w 1701"/>
              <a:gd name="T37" fmla="*/ 137 h 337"/>
              <a:gd name="T38" fmla="*/ 722 w 1701"/>
              <a:gd name="T39" fmla="*/ 100 h 337"/>
              <a:gd name="T40" fmla="*/ 783 w 1701"/>
              <a:gd name="T41" fmla="*/ 140 h 337"/>
              <a:gd name="T42" fmla="*/ 810 w 1701"/>
              <a:gd name="T43" fmla="*/ 335 h 337"/>
              <a:gd name="T44" fmla="*/ 722 w 1701"/>
              <a:gd name="T45" fmla="*/ 75 h 337"/>
              <a:gd name="T46" fmla="*/ 1692 w 1701"/>
              <a:gd name="T47" fmla="*/ 298 h 337"/>
              <a:gd name="T48" fmla="*/ 1607 w 1701"/>
              <a:gd name="T49" fmla="*/ 256 h 337"/>
              <a:gd name="T50" fmla="*/ 1686 w 1701"/>
              <a:gd name="T51" fmla="*/ 101 h 337"/>
              <a:gd name="T52" fmla="*/ 1607 w 1701"/>
              <a:gd name="T53" fmla="*/ 78 h 337"/>
              <a:gd name="T54" fmla="*/ 1583 w 1701"/>
              <a:gd name="T55" fmla="*/ 257 h 337"/>
              <a:gd name="T56" fmla="*/ 248 w 1701"/>
              <a:gd name="T57" fmla="*/ 75 h 337"/>
              <a:gd name="T58" fmla="*/ 181 w 1701"/>
              <a:gd name="T59" fmla="*/ 98 h 337"/>
              <a:gd name="T60" fmla="*/ 92 w 1701"/>
              <a:gd name="T61" fmla="*/ 75 h 337"/>
              <a:gd name="T62" fmla="*/ 0 w 1701"/>
              <a:gd name="T63" fmla="*/ 164 h 337"/>
              <a:gd name="T64" fmla="*/ 25 w 1701"/>
              <a:gd name="T65" fmla="*/ 164 h 337"/>
              <a:gd name="T66" fmla="*/ 57 w 1701"/>
              <a:gd name="T67" fmla="*/ 106 h 337"/>
              <a:gd name="T68" fmla="*/ 124 w 1701"/>
              <a:gd name="T69" fmla="*/ 106 h 337"/>
              <a:gd name="T70" fmla="*/ 156 w 1701"/>
              <a:gd name="T71" fmla="*/ 164 h 337"/>
              <a:gd name="T72" fmla="*/ 182 w 1701"/>
              <a:gd name="T73" fmla="*/ 164 h 337"/>
              <a:gd name="T74" fmla="*/ 214 w 1701"/>
              <a:gd name="T75" fmla="*/ 106 h 337"/>
              <a:gd name="T76" fmla="*/ 281 w 1701"/>
              <a:gd name="T77" fmla="*/ 106 h 337"/>
              <a:gd name="T78" fmla="*/ 313 w 1701"/>
              <a:gd name="T79" fmla="*/ 164 h 337"/>
              <a:gd name="T80" fmla="*/ 338 w 1701"/>
              <a:gd name="T81" fmla="*/ 164 h 337"/>
              <a:gd name="T82" fmla="*/ 1522 w 1701"/>
              <a:gd name="T83" fmla="*/ 334 h 337"/>
              <a:gd name="T84" fmla="*/ 1522 w 1701"/>
              <a:gd name="T85" fmla="*/ 311 h 337"/>
              <a:gd name="T86" fmla="*/ 1381 w 1701"/>
              <a:gd name="T87" fmla="*/ 78 h 337"/>
              <a:gd name="T88" fmla="*/ 1381 w 1701"/>
              <a:gd name="T89" fmla="*/ 101 h 337"/>
              <a:gd name="T90" fmla="*/ 1381 w 1701"/>
              <a:gd name="T91" fmla="*/ 311 h 337"/>
              <a:gd name="T92" fmla="*/ 1381 w 1701"/>
              <a:gd name="T93" fmla="*/ 334 h 337"/>
              <a:gd name="T94" fmla="*/ 415 w 1701"/>
              <a:gd name="T95" fmla="*/ 78 h 337"/>
              <a:gd name="T96" fmla="*/ 415 w 1701"/>
              <a:gd name="T97" fmla="*/ 101 h 337"/>
              <a:gd name="T98" fmla="*/ 412 w 1701"/>
              <a:gd name="T99" fmla="*/ 311 h 337"/>
              <a:gd name="T100" fmla="*/ 556 w 1701"/>
              <a:gd name="T101" fmla="*/ 311 h 337"/>
              <a:gd name="T102" fmla="*/ 1297 w 1701"/>
              <a:gd name="T103" fmla="*/ 126 h 337"/>
              <a:gd name="T104" fmla="*/ 1288 w 1701"/>
              <a:gd name="T105" fmla="*/ 334 h 337"/>
              <a:gd name="T106" fmla="*/ 1280 w 1701"/>
              <a:gd name="T107" fmla="*/ 313 h 337"/>
              <a:gd name="T108" fmla="*/ 1148 w 1701"/>
              <a:gd name="T109" fmla="*/ 314 h 337"/>
              <a:gd name="T110" fmla="*/ 1130 w 1701"/>
              <a:gd name="T111" fmla="*/ 126 h 337"/>
              <a:gd name="T112" fmla="*/ 1250 w 1701"/>
              <a:gd name="T113" fmla="*/ 81 h 337"/>
              <a:gd name="T114" fmla="*/ 1278 w 1701"/>
              <a:gd name="T115" fmla="*/ 162 h 337"/>
              <a:gd name="T116" fmla="*/ 1166 w 1701"/>
              <a:gd name="T117" fmla="*/ 116 h 337"/>
              <a:gd name="T118" fmla="*/ 1152 w 1701"/>
              <a:gd name="T119" fmla="*/ 271 h 337"/>
              <a:gd name="T120" fmla="*/ 1214 w 1701"/>
              <a:gd name="T121" fmla="*/ 312 h 337"/>
              <a:gd name="T122" fmla="*/ 1275 w 1701"/>
              <a:gd name="T123" fmla="*/ 271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01" h="337">
                <a:moveTo>
                  <a:pt x="1046" y="222"/>
                </a:moveTo>
                <a:cubicBezTo>
                  <a:pt x="1054" y="233"/>
                  <a:pt x="1058" y="247"/>
                  <a:pt x="1058" y="263"/>
                </a:cubicBezTo>
                <a:cubicBezTo>
                  <a:pt x="1058" y="276"/>
                  <a:pt x="1056" y="288"/>
                  <a:pt x="1051" y="298"/>
                </a:cubicBezTo>
                <a:cubicBezTo>
                  <a:pt x="1046" y="307"/>
                  <a:pt x="1039" y="315"/>
                  <a:pt x="1031" y="321"/>
                </a:cubicBezTo>
                <a:cubicBezTo>
                  <a:pt x="1022" y="327"/>
                  <a:pt x="1013" y="331"/>
                  <a:pt x="1001" y="333"/>
                </a:cubicBezTo>
                <a:cubicBezTo>
                  <a:pt x="991" y="335"/>
                  <a:pt x="979" y="337"/>
                  <a:pt x="967" y="337"/>
                </a:cubicBezTo>
                <a:cubicBezTo>
                  <a:pt x="940" y="337"/>
                  <a:pt x="919" y="331"/>
                  <a:pt x="902" y="319"/>
                </a:cubicBezTo>
                <a:cubicBezTo>
                  <a:pt x="886" y="306"/>
                  <a:pt x="877" y="288"/>
                  <a:pt x="876" y="263"/>
                </a:cubicBezTo>
                <a:cubicBezTo>
                  <a:pt x="876" y="263"/>
                  <a:pt x="877" y="262"/>
                  <a:pt x="877" y="262"/>
                </a:cubicBezTo>
                <a:cubicBezTo>
                  <a:pt x="901" y="262"/>
                  <a:pt x="901" y="262"/>
                  <a:pt x="901" y="262"/>
                </a:cubicBezTo>
                <a:cubicBezTo>
                  <a:pt x="901" y="262"/>
                  <a:pt x="902" y="263"/>
                  <a:pt x="902" y="263"/>
                </a:cubicBezTo>
                <a:cubicBezTo>
                  <a:pt x="902" y="272"/>
                  <a:pt x="903" y="280"/>
                  <a:pt x="906" y="285"/>
                </a:cubicBezTo>
                <a:cubicBezTo>
                  <a:pt x="910" y="291"/>
                  <a:pt x="914" y="296"/>
                  <a:pt x="920" y="300"/>
                </a:cubicBezTo>
                <a:cubicBezTo>
                  <a:pt x="926" y="303"/>
                  <a:pt x="932" y="306"/>
                  <a:pt x="940" y="308"/>
                </a:cubicBezTo>
                <a:cubicBezTo>
                  <a:pt x="954" y="311"/>
                  <a:pt x="970" y="311"/>
                  <a:pt x="991" y="309"/>
                </a:cubicBezTo>
                <a:cubicBezTo>
                  <a:pt x="998" y="308"/>
                  <a:pt x="1005" y="306"/>
                  <a:pt x="1012" y="303"/>
                </a:cubicBezTo>
                <a:cubicBezTo>
                  <a:pt x="1018" y="299"/>
                  <a:pt x="1023" y="295"/>
                  <a:pt x="1027" y="288"/>
                </a:cubicBezTo>
                <a:cubicBezTo>
                  <a:pt x="1031" y="282"/>
                  <a:pt x="1033" y="274"/>
                  <a:pt x="1033" y="263"/>
                </a:cubicBezTo>
                <a:cubicBezTo>
                  <a:pt x="1033" y="254"/>
                  <a:pt x="1031" y="246"/>
                  <a:pt x="1026" y="238"/>
                </a:cubicBezTo>
                <a:cubicBezTo>
                  <a:pt x="1021" y="231"/>
                  <a:pt x="1013" y="226"/>
                  <a:pt x="1003" y="223"/>
                </a:cubicBezTo>
                <a:cubicBezTo>
                  <a:pt x="926" y="200"/>
                  <a:pt x="926" y="200"/>
                  <a:pt x="926" y="200"/>
                </a:cubicBezTo>
                <a:cubicBezTo>
                  <a:pt x="911" y="196"/>
                  <a:pt x="901" y="190"/>
                  <a:pt x="893" y="180"/>
                </a:cubicBezTo>
                <a:cubicBezTo>
                  <a:pt x="885" y="170"/>
                  <a:pt x="881" y="158"/>
                  <a:pt x="881" y="144"/>
                </a:cubicBezTo>
                <a:cubicBezTo>
                  <a:pt x="881" y="131"/>
                  <a:pt x="884" y="121"/>
                  <a:pt x="888" y="112"/>
                </a:cubicBezTo>
                <a:cubicBezTo>
                  <a:pt x="893" y="103"/>
                  <a:pt x="899" y="96"/>
                  <a:pt x="907" y="90"/>
                </a:cubicBezTo>
                <a:cubicBezTo>
                  <a:pt x="915" y="85"/>
                  <a:pt x="924" y="81"/>
                  <a:pt x="934" y="78"/>
                </a:cubicBezTo>
                <a:cubicBezTo>
                  <a:pt x="945" y="76"/>
                  <a:pt x="955" y="75"/>
                  <a:pt x="967" y="75"/>
                </a:cubicBezTo>
                <a:cubicBezTo>
                  <a:pt x="993" y="75"/>
                  <a:pt x="1014" y="81"/>
                  <a:pt x="1030" y="93"/>
                </a:cubicBezTo>
                <a:cubicBezTo>
                  <a:pt x="1047" y="105"/>
                  <a:pt x="1055" y="124"/>
                  <a:pt x="1056" y="148"/>
                </a:cubicBezTo>
                <a:cubicBezTo>
                  <a:pt x="1056" y="148"/>
                  <a:pt x="1056" y="149"/>
                  <a:pt x="1056" y="149"/>
                </a:cubicBezTo>
                <a:cubicBezTo>
                  <a:pt x="1032" y="149"/>
                  <a:pt x="1032" y="149"/>
                  <a:pt x="1032" y="149"/>
                </a:cubicBezTo>
                <a:cubicBezTo>
                  <a:pt x="1032" y="149"/>
                  <a:pt x="1032" y="148"/>
                  <a:pt x="1032" y="148"/>
                </a:cubicBezTo>
                <a:cubicBezTo>
                  <a:pt x="1031" y="131"/>
                  <a:pt x="1025" y="119"/>
                  <a:pt x="1013" y="112"/>
                </a:cubicBezTo>
                <a:cubicBezTo>
                  <a:pt x="1002" y="104"/>
                  <a:pt x="986" y="100"/>
                  <a:pt x="966" y="100"/>
                </a:cubicBezTo>
                <a:cubicBezTo>
                  <a:pt x="958" y="100"/>
                  <a:pt x="951" y="100"/>
                  <a:pt x="944" y="102"/>
                </a:cubicBezTo>
                <a:cubicBezTo>
                  <a:pt x="937" y="103"/>
                  <a:pt x="931" y="105"/>
                  <a:pt x="925" y="108"/>
                </a:cubicBezTo>
                <a:cubicBezTo>
                  <a:pt x="919" y="111"/>
                  <a:pt x="915" y="115"/>
                  <a:pt x="911" y="121"/>
                </a:cubicBezTo>
                <a:cubicBezTo>
                  <a:pt x="908" y="127"/>
                  <a:pt x="906" y="134"/>
                  <a:pt x="906" y="144"/>
                </a:cubicBezTo>
                <a:cubicBezTo>
                  <a:pt x="906" y="151"/>
                  <a:pt x="908" y="157"/>
                  <a:pt x="913" y="163"/>
                </a:cubicBezTo>
                <a:cubicBezTo>
                  <a:pt x="917" y="170"/>
                  <a:pt x="924" y="174"/>
                  <a:pt x="934" y="177"/>
                </a:cubicBezTo>
                <a:cubicBezTo>
                  <a:pt x="1011" y="199"/>
                  <a:pt x="1011" y="199"/>
                  <a:pt x="1011" y="199"/>
                </a:cubicBezTo>
                <a:cubicBezTo>
                  <a:pt x="1026" y="204"/>
                  <a:pt x="1038" y="211"/>
                  <a:pt x="1046" y="222"/>
                </a:cubicBezTo>
                <a:close/>
                <a:moveTo>
                  <a:pt x="722" y="75"/>
                </a:moveTo>
                <a:cubicBezTo>
                  <a:pt x="715" y="75"/>
                  <a:pt x="708" y="76"/>
                  <a:pt x="701" y="78"/>
                </a:cubicBezTo>
                <a:cubicBezTo>
                  <a:pt x="694" y="79"/>
                  <a:pt x="687" y="82"/>
                  <a:pt x="680" y="86"/>
                </a:cubicBezTo>
                <a:cubicBezTo>
                  <a:pt x="673" y="89"/>
                  <a:pt x="667" y="93"/>
                  <a:pt x="662" y="98"/>
                </a:cubicBezTo>
                <a:cubicBezTo>
                  <a:pt x="660" y="100"/>
                  <a:pt x="658" y="101"/>
                  <a:pt x="656" y="103"/>
                </a:cubicBezTo>
                <a:cubicBezTo>
                  <a:pt x="656" y="103"/>
                  <a:pt x="656" y="103"/>
                  <a:pt x="656" y="103"/>
                </a:cubicBezTo>
                <a:cubicBezTo>
                  <a:pt x="656" y="103"/>
                  <a:pt x="656" y="103"/>
                  <a:pt x="656" y="103"/>
                </a:cubicBezTo>
                <a:cubicBezTo>
                  <a:pt x="656" y="103"/>
                  <a:pt x="656" y="103"/>
                  <a:pt x="656" y="103"/>
                </a:cubicBezTo>
                <a:cubicBezTo>
                  <a:pt x="656" y="103"/>
                  <a:pt x="656" y="103"/>
                  <a:pt x="656" y="103"/>
                </a:cubicBezTo>
                <a:cubicBezTo>
                  <a:pt x="643" y="78"/>
                  <a:pt x="643" y="78"/>
                  <a:pt x="643" y="78"/>
                </a:cubicBezTo>
                <a:cubicBezTo>
                  <a:pt x="632" y="78"/>
                  <a:pt x="632" y="78"/>
                  <a:pt x="632" y="78"/>
                </a:cubicBezTo>
                <a:cubicBezTo>
                  <a:pt x="632" y="335"/>
                  <a:pt x="632" y="335"/>
                  <a:pt x="632" y="335"/>
                </a:cubicBezTo>
                <a:cubicBezTo>
                  <a:pt x="656" y="335"/>
                  <a:pt x="656" y="335"/>
                  <a:pt x="656" y="335"/>
                </a:cubicBezTo>
                <a:cubicBezTo>
                  <a:pt x="656" y="162"/>
                  <a:pt x="656" y="162"/>
                  <a:pt x="656" y="162"/>
                </a:cubicBezTo>
                <a:cubicBezTo>
                  <a:pt x="656" y="152"/>
                  <a:pt x="658" y="144"/>
                  <a:pt x="661" y="137"/>
                </a:cubicBezTo>
                <a:cubicBezTo>
                  <a:pt x="664" y="129"/>
                  <a:pt x="669" y="122"/>
                  <a:pt x="674" y="117"/>
                </a:cubicBezTo>
                <a:cubicBezTo>
                  <a:pt x="680" y="112"/>
                  <a:pt x="687" y="108"/>
                  <a:pt x="695" y="105"/>
                </a:cubicBezTo>
                <a:cubicBezTo>
                  <a:pt x="703" y="102"/>
                  <a:pt x="712" y="100"/>
                  <a:pt x="722" y="100"/>
                </a:cubicBezTo>
                <a:cubicBezTo>
                  <a:pt x="735" y="100"/>
                  <a:pt x="745" y="102"/>
                  <a:pt x="754" y="106"/>
                </a:cubicBezTo>
                <a:cubicBezTo>
                  <a:pt x="762" y="110"/>
                  <a:pt x="769" y="115"/>
                  <a:pt x="773" y="120"/>
                </a:cubicBezTo>
                <a:cubicBezTo>
                  <a:pt x="778" y="126"/>
                  <a:pt x="781" y="133"/>
                  <a:pt x="783" y="140"/>
                </a:cubicBezTo>
                <a:cubicBezTo>
                  <a:pt x="785" y="149"/>
                  <a:pt x="786" y="156"/>
                  <a:pt x="786" y="163"/>
                </a:cubicBezTo>
                <a:cubicBezTo>
                  <a:pt x="786" y="335"/>
                  <a:pt x="786" y="335"/>
                  <a:pt x="786" y="335"/>
                </a:cubicBezTo>
                <a:cubicBezTo>
                  <a:pt x="810" y="335"/>
                  <a:pt x="810" y="335"/>
                  <a:pt x="810" y="335"/>
                </a:cubicBezTo>
                <a:cubicBezTo>
                  <a:pt x="810" y="163"/>
                  <a:pt x="810" y="163"/>
                  <a:pt x="810" y="163"/>
                </a:cubicBezTo>
                <a:cubicBezTo>
                  <a:pt x="810" y="135"/>
                  <a:pt x="802" y="113"/>
                  <a:pt x="787" y="98"/>
                </a:cubicBezTo>
                <a:cubicBezTo>
                  <a:pt x="771" y="83"/>
                  <a:pt x="749" y="75"/>
                  <a:pt x="722" y="75"/>
                </a:cubicBezTo>
                <a:close/>
                <a:moveTo>
                  <a:pt x="1650" y="337"/>
                </a:moveTo>
                <a:cubicBezTo>
                  <a:pt x="1672" y="337"/>
                  <a:pt x="1689" y="331"/>
                  <a:pt x="1701" y="321"/>
                </a:cubicBezTo>
                <a:cubicBezTo>
                  <a:pt x="1692" y="298"/>
                  <a:pt x="1692" y="298"/>
                  <a:pt x="1692" y="298"/>
                </a:cubicBezTo>
                <a:cubicBezTo>
                  <a:pt x="1683" y="306"/>
                  <a:pt x="1670" y="313"/>
                  <a:pt x="1650" y="313"/>
                </a:cubicBezTo>
                <a:cubicBezTo>
                  <a:pt x="1636" y="313"/>
                  <a:pt x="1625" y="308"/>
                  <a:pt x="1618" y="300"/>
                </a:cubicBezTo>
                <a:cubicBezTo>
                  <a:pt x="1611" y="291"/>
                  <a:pt x="1607" y="277"/>
                  <a:pt x="1607" y="256"/>
                </a:cubicBezTo>
                <a:cubicBezTo>
                  <a:pt x="1607" y="101"/>
                  <a:pt x="1607" y="101"/>
                  <a:pt x="1607" y="101"/>
                </a:cubicBezTo>
                <a:cubicBezTo>
                  <a:pt x="1685" y="101"/>
                  <a:pt x="1685" y="101"/>
                  <a:pt x="1685" y="101"/>
                </a:cubicBezTo>
                <a:cubicBezTo>
                  <a:pt x="1686" y="101"/>
                  <a:pt x="1686" y="101"/>
                  <a:pt x="1686" y="101"/>
                </a:cubicBezTo>
                <a:cubicBezTo>
                  <a:pt x="1686" y="78"/>
                  <a:pt x="1686" y="78"/>
                  <a:pt x="1686" y="78"/>
                </a:cubicBezTo>
                <a:cubicBezTo>
                  <a:pt x="1686" y="78"/>
                  <a:pt x="1686" y="78"/>
                  <a:pt x="1685" y="78"/>
                </a:cubicBezTo>
                <a:cubicBezTo>
                  <a:pt x="1607" y="78"/>
                  <a:pt x="1607" y="78"/>
                  <a:pt x="1607" y="78"/>
                </a:cubicBezTo>
                <a:cubicBezTo>
                  <a:pt x="1607" y="0"/>
                  <a:pt x="1607" y="0"/>
                  <a:pt x="1607" y="0"/>
                </a:cubicBezTo>
                <a:cubicBezTo>
                  <a:pt x="1583" y="0"/>
                  <a:pt x="1583" y="0"/>
                  <a:pt x="1583" y="0"/>
                </a:cubicBezTo>
                <a:cubicBezTo>
                  <a:pt x="1583" y="257"/>
                  <a:pt x="1583" y="257"/>
                  <a:pt x="1583" y="257"/>
                </a:cubicBezTo>
                <a:cubicBezTo>
                  <a:pt x="1583" y="284"/>
                  <a:pt x="1589" y="304"/>
                  <a:pt x="1600" y="317"/>
                </a:cubicBezTo>
                <a:cubicBezTo>
                  <a:pt x="1612" y="330"/>
                  <a:pt x="1629" y="337"/>
                  <a:pt x="1650" y="337"/>
                </a:cubicBezTo>
                <a:close/>
                <a:moveTo>
                  <a:pt x="248" y="75"/>
                </a:moveTo>
                <a:cubicBezTo>
                  <a:pt x="248" y="75"/>
                  <a:pt x="248" y="75"/>
                  <a:pt x="248" y="75"/>
                </a:cubicBezTo>
                <a:cubicBezTo>
                  <a:pt x="247" y="75"/>
                  <a:pt x="247" y="75"/>
                  <a:pt x="247" y="75"/>
                </a:cubicBezTo>
                <a:cubicBezTo>
                  <a:pt x="219" y="75"/>
                  <a:pt x="197" y="83"/>
                  <a:pt x="181" y="98"/>
                </a:cubicBezTo>
                <a:cubicBezTo>
                  <a:pt x="176" y="103"/>
                  <a:pt x="172" y="108"/>
                  <a:pt x="169" y="114"/>
                </a:cubicBezTo>
                <a:cubicBezTo>
                  <a:pt x="166" y="108"/>
                  <a:pt x="162" y="103"/>
                  <a:pt x="157" y="98"/>
                </a:cubicBezTo>
                <a:cubicBezTo>
                  <a:pt x="141" y="83"/>
                  <a:pt x="120" y="75"/>
                  <a:pt x="92" y="75"/>
                </a:cubicBezTo>
                <a:cubicBezTo>
                  <a:pt x="90" y="75"/>
                  <a:pt x="90" y="75"/>
                  <a:pt x="90" y="75"/>
                </a:cubicBezTo>
                <a:cubicBezTo>
                  <a:pt x="62" y="75"/>
                  <a:pt x="40" y="83"/>
                  <a:pt x="24" y="98"/>
                </a:cubicBezTo>
                <a:cubicBezTo>
                  <a:pt x="8" y="114"/>
                  <a:pt x="0" y="136"/>
                  <a:pt x="0" y="164"/>
                </a:cubicBezTo>
                <a:cubicBezTo>
                  <a:pt x="0" y="335"/>
                  <a:pt x="0" y="335"/>
                  <a:pt x="0" y="335"/>
                </a:cubicBezTo>
                <a:cubicBezTo>
                  <a:pt x="25" y="335"/>
                  <a:pt x="25" y="335"/>
                  <a:pt x="25" y="335"/>
                </a:cubicBezTo>
                <a:cubicBezTo>
                  <a:pt x="25" y="164"/>
                  <a:pt x="25" y="164"/>
                  <a:pt x="25" y="164"/>
                </a:cubicBezTo>
                <a:cubicBezTo>
                  <a:pt x="25" y="156"/>
                  <a:pt x="26" y="149"/>
                  <a:pt x="27" y="141"/>
                </a:cubicBezTo>
                <a:cubicBezTo>
                  <a:pt x="29" y="134"/>
                  <a:pt x="33" y="127"/>
                  <a:pt x="37" y="121"/>
                </a:cubicBezTo>
                <a:cubicBezTo>
                  <a:pt x="42" y="115"/>
                  <a:pt x="49" y="110"/>
                  <a:pt x="57" y="106"/>
                </a:cubicBezTo>
                <a:cubicBezTo>
                  <a:pt x="65" y="102"/>
                  <a:pt x="76" y="100"/>
                  <a:pt x="89" y="100"/>
                </a:cubicBezTo>
                <a:cubicBezTo>
                  <a:pt x="89" y="100"/>
                  <a:pt x="90" y="100"/>
                  <a:pt x="91" y="100"/>
                </a:cubicBezTo>
                <a:cubicBezTo>
                  <a:pt x="104" y="100"/>
                  <a:pt x="115" y="102"/>
                  <a:pt x="124" y="106"/>
                </a:cubicBezTo>
                <a:cubicBezTo>
                  <a:pt x="132" y="110"/>
                  <a:pt x="139" y="115"/>
                  <a:pt x="143" y="121"/>
                </a:cubicBezTo>
                <a:cubicBezTo>
                  <a:pt x="148" y="127"/>
                  <a:pt x="151" y="133"/>
                  <a:pt x="153" y="141"/>
                </a:cubicBezTo>
                <a:cubicBezTo>
                  <a:pt x="155" y="149"/>
                  <a:pt x="156" y="157"/>
                  <a:pt x="156" y="164"/>
                </a:cubicBezTo>
                <a:cubicBezTo>
                  <a:pt x="156" y="335"/>
                  <a:pt x="156" y="335"/>
                  <a:pt x="156" y="335"/>
                </a:cubicBezTo>
                <a:cubicBezTo>
                  <a:pt x="182" y="335"/>
                  <a:pt x="182" y="335"/>
                  <a:pt x="182" y="335"/>
                </a:cubicBezTo>
                <a:cubicBezTo>
                  <a:pt x="182" y="164"/>
                  <a:pt x="182" y="164"/>
                  <a:pt x="182" y="164"/>
                </a:cubicBezTo>
                <a:cubicBezTo>
                  <a:pt x="182" y="157"/>
                  <a:pt x="183" y="149"/>
                  <a:pt x="185" y="141"/>
                </a:cubicBezTo>
                <a:cubicBezTo>
                  <a:pt x="186" y="134"/>
                  <a:pt x="190" y="127"/>
                  <a:pt x="194" y="121"/>
                </a:cubicBezTo>
                <a:cubicBezTo>
                  <a:pt x="199" y="115"/>
                  <a:pt x="206" y="110"/>
                  <a:pt x="214" y="106"/>
                </a:cubicBezTo>
                <a:cubicBezTo>
                  <a:pt x="222" y="102"/>
                  <a:pt x="233" y="100"/>
                  <a:pt x="246" y="100"/>
                </a:cubicBezTo>
                <a:cubicBezTo>
                  <a:pt x="247" y="100"/>
                  <a:pt x="247" y="100"/>
                  <a:pt x="248" y="100"/>
                </a:cubicBezTo>
                <a:cubicBezTo>
                  <a:pt x="262" y="100"/>
                  <a:pt x="273" y="102"/>
                  <a:pt x="281" y="106"/>
                </a:cubicBezTo>
                <a:cubicBezTo>
                  <a:pt x="289" y="110"/>
                  <a:pt x="296" y="115"/>
                  <a:pt x="301" y="121"/>
                </a:cubicBezTo>
                <a:cubicBezTo>
                  <a:pt x="305" y="127"/>
                  <a:pt x="309" y="134"/>
                  <a:pt x="311" y="141"/>
                </a:cubicBezTo>
                <a:cubicBezTo>
                  <a:pt x="312" y="149"/>
                  <a:pt x="313" y="157"/>
                  <a:pt x="313" y="164"/>
                </a:cubicBezTo>
                <a:cubicBezTo>
                  <a:pt x="313" y="335"/>
                  <a:pt x="313" y="335"/>
                  <a:pt x="313" y="335"/>
                </a:cubicBezTo>
                <a:cubicBezTo>
                  <a:pt x="338" y="335"/>
                  <a:pt x="338" y="335"/>
                  <a:pt x="338" y="335"/>
                </a:cubicBezTo>
                <a:cubicBezTo>
                  <a:pt x="338" y="164"/>
                  <a:pt x="338" y="164"/>
                  <a:pt x="338" y="164"/>
                </a:cubicBezTo>
                <a:cubicBezTo>
                  <a:pt x="338" y="136"/>
                  <a:pt x="330" y="114"/>
                  <a:pt x="314" y="98"/>
                </a:cubicBezTo>
                <a:cubicBezTo>
                  <a:pt x="298" y="83"/>
                  <a:pt x="276" y="75"/>
                  <a:pt x="248" y="75"/>
                </a:cubicBezTo>
                <a:close/>
                <a:moveTo>
                  <a:pt x="1522" y="334"/>
                </a:moveTo>
                <a:cubicBezTo>
                  <a:pt x="1523" y="334"/>
                  <a:pt x="1523" y="334"/>
                  <a:pt x="1524" y="334"/>
                </a:cubicBezTo>
                <a:cubicBezTo>
                  <a:pt x="1524" y="311"/>
                  <a:pt x="1524" y="311"/>
                  <a:pt x="1524" y="311"/>
                </a:cubicBezTo>
                <a:cubicBezTo>
                  <a:pt x="1523" y="311"/>
                  <a:pt x="1523" y="311"/>
                  <a:pt x="1522" y="311"/>
                </a:cubicBezTo>
                <a:cubicBezTo>
                  <a:pt x="1472" y="311"/>
                  <a:pt x="1472" y="311"/>
                  <a:pt x="1472" y="311"/>
                </a:cubicBezTo>
                <a:cubicBezTo>
                  <a:pt x="1472" y="78"/>
                  <a:pt x="1472" y="78"/>
                  <a:pt x="1472" y="78"/>
                </a:cubicBezTo>
                <a:cubicBezTo>
                  <a:pt x="1381" y="78"/>
                  <a:pt x="1381" y="78"/>
                  <a:pt x="1381" y="78"/>
                </a:cubicBezTo>
                <a:cubicBezTo>
                  <a:pt x="1380" y="78"/>
                  <a:pt x="1380" y="78"/>
                  <a:pt x="1380" y="78"/>
                </a:cubicBezTo>
                <a:cubicBezTo>
                  <a:pt x="1380" y="101"/>
                  <a:pt x="1380" y="101"/>
                  <a:pt x="1380" y="101"/>
                </a:cubicBezTo>
                <a:cubicBezTo>
                  <a:pt x="1380" y="101"/>
                  <a:pt x="1380" y="101"/>
                  <a:pt x="1381" y="101"/>
                </a:cubicBezTo>
                <a:cubicBezTo>
                  <a:pt x="1447" y="101"/>
                  <a:pt x="1447" y="101"/>
                  <a:pt x="1447" y="101"/>
                </a:cubicBezTo>
                <a:cubicBezTo>
                  <a:pt x="1447" y="311"/>
                  <a:pt x="1447" y="311"/>
                  <a:pt x="1447" y="311"/>
                </a:cubicBezTo>
                <a:cubicBezTo>
                  <a:pt x="1381" y="311"/>
                  <a:pt x="1381" y="311"/>
                  <a:pt x="1381" y="311"/>
                </a:cubicBezTo>
                <a:cubicBezTo>
                  <a:pt x="1380" y="311"/>
                  <a:pt x="1380" y="311"/>
                  <a:pt x="1380" y="311"/>
                </a:cubicBezTo>
                <a:cubicBezTo>
                  <a:pt x="1380" y="334"/>
                  <a:pt x="1380" y="334"/>
                  <a:pt x="1380" y="334"/>
                </a:cubicBezTo>
                <a:cubicBezTo>
                  <a:pt x="1380" y="334"/>
                  <a:pt x="1380" y="334"/>
                  <a:pt x="1381" y="334"/>
                </a:cubicBezTo>
                <a:lnTo>
                  <a:pt x="1522" y="334"/>
                </a:lnTo>
                <a:close/>
                <a:moveTo>
                  <a:pt x="507" y="78"/>
                </a:moveTo>
                <a:cubicBezTo>
                  <a:pt x="415" y="78"/>
                  <a:pt x="415" y="78"/>
                  <a:pt x="415" y="78"/>
                </a:cubicBezTo>
                <a:cubicBezTo>
                  <a:pt x="414" y="78"/>
                  <a:pt x="413" y="78"/>
                  <a:pt x="412" y="79"/>
                </a:cubicBezTo>
                <a:cubicBezTo>
                  <a:pt x="412" y="101"/>
                  <a:pt x="412" y="101"/>
                  <a:pt x="412" y="101"/>
                </a:cubicBezTo>
                <a:cubicBezTo>
                  <a:pt x="413" y="101"/>
                  <a:pt x="414" y="101"/>
                  <a:pt x="415" y="101"/>
                </a:cubicBezTo>
                <a:cubicBezTo>
                  <a:pt x="482" y="101"/>
                  <a:pt x="482" y="101"/>
                  <a:pt x="482" y="101"/>
                </a:cubicBezTo>
                <a:cubicBezTo>
                  <a:pt x="482" y="311"/>
                  <a:pt x="482" y="311"/>
                  <a:pt x="482" y="311"/>
                </a:cubicBezTo>
                <a:cubicBezTo>
                  <a:pt x="412" y="311"/>
                  <a:pt x="412" y="311"/>
                  <a:pt x="412" y="311"/>
                </a:cubicBezTo>
                <a:cubicBezTo>
                  <a:pt x="412" y="334"/>
                  <a:pt x="412" y="334"/>
                  <a:pt x="412" y="334"/>
                </a:cubicBezTo>
                <a:cubicBezTo>
                  <a:pt x="413" y="334"/>
                  <a:pt x="556" y="334"/>
                  <a:pt x="556" y="334"/>
                </a:cubicBezTo>
                <a:cubicBezTo>
                  <a:pt x="556" y="311"/>
                  <a:pt x="556" y="311"/>
                  <a:pt x="556" y="311"/>
                </a:cubicBezTo>
                <a:cubicBezTo>
                  <a:pt x="507" y="311"/>
                  <a:pt x="507" y="311"/>
                  <a:pt x="507" y="311"/>
                </a:cubicBezTo>
                <a:lnTo>
                  <a:pt x="507" y="78"/>
                </a:lnTo>
                <a:close/>
                <a:moveTo>
                  <a:pt x="1297" y="126"/>
                </a:moveTo>
                <a:cubicBezTo>
                  <a:pt x="1301" y="137"/>
                  <a:pt x="1303" y="149"/>
                  <a:pt x="1303" y="162"/>
                </a:cubicBezTo>
                <a:cubicBezTo>
                  <a:pt x="1303" y="334"/>
                  <a:pt x="1303" y="334"/>
                  <a:pt x="1303" y="334"/>
                </a:cubicBezTo>
                <a:cubicBezTo>
                  <a:pt x="1288" y="334"/>
                  <a:pt x="1288" y="334"/>
                  <a:pt x="1288" y="334"/>
                </a:cubicBezTo>
                <a:cubicBezTo>
                  <a:pt x="1280" y="314"/>
                  <a:pt x="1280" y="314"/>
                  <a:pt x="1280" y="314"/>
                </a:cubicBezTo>
                <a:cubicBezTo>
                  <a:pt x="1280" y="315"/>
                  <a:pt x="1280" y="315"/>
                  <a:pt x="1280" y="315"/>
                </a:cubicBezTo>
                <a:cubicBezTo>
                  <a:pt x="1280" y="313"/>
                  <a:pt x="1280" y="313"/>
                  <a:pt x="1280" y="313"/>
                </a:cubicBezTo>
                <a:cubicBezTo>
                  <a:pt x="1280" y="314"/>
                  <a:pt x="1279" y="314"/>
                  <a:pt x="1279" y="314"/>
                </a:cubicBezTo>
                <a:cubicBezTo>
                  <a:pt x="1263" y="329"/>
                  <a:pt x="1241" y="337"/>
                  <a:pt x="1214" y="337"/>
                </a:cubicBezTo>
                <a:cubicBezTo>
                  <a:pt x="1186" y="337"/>
                  <a:pt x="1164" y="329"/>
                  <a:pt x="1148" y="314"/>
                </a:cubicBezTo>
                <a:cubicBezTo>
                  <a:pt x="1132" y="299"/>
                  <a:pt x="1124" y="277"/>
                  <a:pt x="1124" y="249"/>
                </a:cubicBezTo>
                <a:cubicBezTo>
                  <a:pt x="1124" y="162"/>
                  <a:pt x="1124" y="162"/>
                  <a:pt x="1124" y="162"/>
                </a:cubicBezTo>
                <a:cubicBezTo>
                  <a:pt x="1124" y="149"/>
                  <a:pt x="1126" y="137"/>
                  <a:pt x="1130" y="126"/>
                </a:cubicBezTo>
                <a:cubicBezTo>
                  <a:pt x="1135" y="116"/>
                  <a:pt x="1141" y="106"/>
                  <a:pt x="1148" y="99"/>
                </a:cubicBezTo>
                <a:cubicBezTo>
                  <a:pt x="1156" y="91"/>
                  <a:pt x="1165" y="85"/>
                  <a:pt x="1177" y="81"/>
                </a:cubicBezTo>
                <a:cubicBezTo>
                  <a:pt x="1199" y="73"/>
                  <a:pt x="1228" y="73"/>
                  <a:pt x="1250" y="81"/>
                </a:cubicBezTo>
                <a:cubicBezTo>
                  <a:pt x="1262" y="85"/>
                  <a:pt x="1271" y="91"/>
                  <a:pt x="1279" y="99"/>
                </a:cubicBezTo>
                <a:cubicBezTo>
                  <a:pt x="1286" y="106"/>
                  <a:pt x="1293" y="116"/>
                  <a:pt x="1297" y="126"/>
                </a:cubicBezTo>
                <a:close/>
                <a:moveTo>
                  <a:pt x="1278" y="162"/>
                </a:moveTo>
                <a:cubicBezTo>
                  <a:pt x="1278" y="143"/>
                  <a:pt x="1272" y="127"/>
                  <a:pt x="1261" y="116"/>
                </a:cubicBezTo>
                <a:cubicBezTo>
                  <a:pt x="1250" y="105"/>
                  <a:pt x="1234" y="100"/>
                  <a:pt x="1214" y="100"/>
                </a:cubicBezTo>
                <a:cubicBezTo>
                  <a:pt x="1193" y="100"/>
                  <a:pt x="1177" y="105"/>
                  <a:pt x="1166" y="116"/>
                </a:cubicBezTo>
                <a:cubicBezTo>
                  <a:pt x="1155" y="127"/>
                  <a:pt x="1149" y="142"/>
                  <a:pt x="1149" y="162"/>
                </a:cubicBezTo>
                <a:cubicBezTo>
                  <a:pt x="1149" y="249"/>
                  <a:pt x="1149" y="249"/>
                  <a:pt x="1149" y="249"/>
                </a:cubicBezTo>
                <a:cubicBezTo>
                  <a:pt x="1149" y="256"/>
                  <a:pt x="1150" y="263"/>
                  <a:pt x="1152" y="271"/>
                </a:cubicBezTo>
                <a:cubicBezTo>
                  <a:pt x="1154" y="278"/>
                  <a:pt x="1157" y="285"/>
                  <a:pt x="1162" y="291"/>
                </a:cubicBezTo>
                <a:cubicBezTo>
                  <a:pt x="1166" y="297"/>
                  <a:pt x="1173" y="302"/>
                  <a:pt x="1181" y="306"/>
                </a:cubicBezTo>
                <a:cubicBezTo>
                  <a:pt x="1189" y="310"/>
                  <a:pt x="1200" y="312"/>
                  <a:pt x="1214" y="312"/>
                </a:cubicBezTo>
                <a:cubicBezTo>
                  <a:pt x="1227" y="312"/>
                  <a:pt x="1238" y="310"/>
                  <a:pt x="1246" y="306"/>
                </a:cubicBezTo>
                <a:cubicBezTo>
                  <a:pt x="1255" y="302"/>
                  <a:pt x="1261" y="297"/>
                  <a:pt x="1266" y="291"/>
                </a:cubicBezTo>
                <a:cubicBezTo>
                  <a:pt x="1270" y="285"/>
                  <a:pt x="1273" y="278"/>
                  <a:pt x="1275" y="271"/>
                </a:cubicBezTo>
                <a:cubicBezTo>
                  <a:pt x="1277" y="263"/>
                  <a:pt x="1278" y="256"/>
                  <a:pt x="1278" y="249"/>
                </a:cubicBezTo>
                <a:lnTo>
                  <a:pt x="1278" y="162"/>
                </a:lnTo>
                <a:close/>
              </a:path>
            </a:pathLst>
          </a:custGeom>
          <a:solidFill>
            <a:srgbClr val="1A3B47"/>
          </a:solidFill>
          <a:ln>
            <a:noFill/>
          </a:ln>
        </p:spPr>
        <p:txBody>
          <a:bodyPr vert="horz" wrap="square" lIns="91440" tIns="45720" rIns="91440" bIns="45720" numCol="1" anchor="t" anchorCtr="0" compatLnSpc="1">
            <a:prstTxWarp prst="textNoShape">
              <a:avLst/>
            </a:prstTxWarp>
          </a:bodyPr>
          <a:lstStyle/>
          <a:p>
            <a:endParaRPr lang="es-ES"/>
          </a:p>
        </p:txBody>
      </p:sp>
      <p:sp>
        <p:nvSpPr>
          <p:cNvPr id="13" name="Slide Number Placeholder 5">
            <a:extLst>
              <a:ext uri="{FF2B5EF4-FFF2-40B4-BE49-F238E27FC236}">
                <a16:creationId xmlns="" xmlns:a16="http://schemas.microsoft.com/office/drawing/2014/main" id="{010F3A02-B7CA-9E42-855B-3F51A0093AEE}"/>
              </a:ext>
            </a:extLst>
          </p:cNvPr>
          <p:cNvSpPr txBox="1">
            <a:spLocks/>
          </p:cNvSpPr>
          <p:nvPr userDrawn="1"/>
        </p:nvSpPr>
        <p:spPr>
          <a:xfrm>
            <a:off x="8604448" y="4876006"/>
            <a:ext cx="287140" cy="242765"/>
          </a:xfrm>
          <a:prstGeom prst="rect">
            <a:avLst/>
          </a:prstGeom>
        </p:spPr>
        <p:txBody>
          <a:bodyPr vert="horz" lIns="0" tIns="0" rIns="0" bIns="0" rtlCol="0" anchor="ctr"/>
          <a:lstStyle>
            <a:defPPr>
              <a:defRPr lang="es-ES"/>
            </a:defPPr>
            <a:lvl1pPr marL="0" algn="l" defTabSz="685800" rtl="0" eaLnBrk="1" latinLnBrk="0" hangingPunct="1">
              <a:defRPr sz="800" kern="1200">
                <a:solidFill>
                  <a:schemeClr val="bg1"/>
                </a:solidFill>
                <a:latin typeface="Soho Gothic Pro" panose="020B0503030504020204" pitchFamily="34" charset="77"/>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r"/>
            <a:fld id="{A5078871-D93F-4D40-B540-DC74CFDF655C}" type="slidenum">
              <a:rPr lang="es-ES" sz="800" smtClean="0">
                <a:solidFill>
                  <a:schemeClr val="bg1"/>
                </a:solidFill>
              </a:rPr>
              <a:pPr algn="r"/>
              <a:t>‹Nº›</a:t>
            </a:fld>
            <a:endParaRPr lang="es-ES" sz="800" dirty="0">
              <a:solidFill>
                <a:schemeClr val="bg1"/>
              </a:solidFill>
            </a:endParaRPr>
          </a:p>
        </p:txBody>
      </p:sp>
    </p:spTree>
    <p:extLst>
      <p:ext uri="{BB962C8B-B14F-4D97-AF65-F5344CB8AC3E}">
        <p14:creationId xmlns:p14="http://schemas.microsoft.com/office/powerpoint/2010/main" val="316358599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_2. Texto estándar">
    <p:spTree>
      <p:nvGrpSpPr>
        <p:cNvPr id="1" name=""/>
        <p:cNvGrpSpPr/>
        <p:nvPr/>
      </p:nvGrpSpPr>
      <p:grpSpPr>
        <a:xfrm>
          <a:off x="0" y="0"/>
          <a:ext cx="0" cy="0"/>
          <a:chOff x="0" y="0"/>
          <a:chExt cx="0" cy="0"/>
        </a:xfrm>
      </p:grpSpPr>
      <p:graphicFrame>
        <p:nvGraphicFramePr>
          <p:cNvPr id="3" name="Objeto 2" hidden="1"/>
          <p:cNvGraphicFramePr>
            <a:graphicFrameLocks noChangeAspect="1"/>
          </p:cNvGraphicFramePr>
          <p:nvPr userDrawn="1">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08607" name="Diapositiva de think-cell" r:id="rId5" imgW="270" imgH="270" progId="TCLayout.ActiveDocument.1">
                  <p:embed/>
                </p:oleObj>
              </mc:Choice>
              <mc:Fallback>
                <p:oleObj name="Diapositiva de think-cell" r:id="rId5" imgW="270" imgH="270" progId="TCLayout.ActiveDocument.1">
                  <p:embed/>
                  <p:pic>
                    <p:nvPicPr>
                      <p:cNvPr id="3" name="Objeto 2"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ángulo 1" hidden="1"/>
          <p:cNvSpPr/>
          <p:nvPr userDrawn="1">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0000"/>
              </a:lnSpc>
              <a:spcBef>
                <a:spcPct val="0"/>
              </a:spcBef>
              <a:spcAft>
                <a:spcPct val="0"/>
              </a:spcAft>
            </a:pPr>
            <a:endParaRPr lang="es-ES" sz="2000" b="0" i="0" baseline="0" dirty="0">
              <a:latin typeface="Playfair Display" panose="00000500000000000000" pitchFamily="2" charset="0"/>
              <a:ea typeface="+mj-ea"/>
              <a:cs typeface="+mj-cs"/>
              <a:sym typeface="Playfair Display" panose="00000500000000000000" pitchFamily="2" charset="0"/>
            </a:endParaRPr>
          </a:p>
        </p:txBody>
      </p:sp>
      <p:sp>
        <p:nvSpPr>
          <p:cNvPr id="8" name="Title Placeholder 1">
            <a:extLst>
              <a:ext uri="{FF2B5EF4-FFF2-40B4-BE49-F238E27FC236}">
                <a16:creationId xmlns="" xmlns:a16="http://schemas.microsoft.com/office/drawing/2014/main" id="{7EA230A8-2396-C04E-BA7D-6A765043E110}"/>
              </a:ext>
            </a:extLst>
          </p:cNvPr>
          <p:cNvSpPr>
            <a:spLocks noGrp="1"/>
          </p:cNvSpPr>
          <p:nvPr>
            <p:ph type="title" hasCustomPrompt="1"/>
          </p:nvPr>
        </p:nvSpPr>
        <p:spPr>
          <a:xfrm>
            <a:off x="252000" y="486818"/>
            <a:ext cx="8639588" cy="689507"/>
          </a:xfrm>
          <a:prstGeom prst="rect">
            <a:avLst/>
          </a:prstGeom>
        </p:spPr>
        <p:txBody>
          <a:bodyPr vert="horz" lIns="0" tIns="0" rIns="0" bIns="0" rtlCol="0" anchor="t">
            <a:noAutofit/>
          </a:bodyPr>
          <a:lstStyle>
            <a:lvl1pPr>
              <a:defRPr sz="2000"/>
            </a:lvl1pPr>
          </a:lstStyle>
          <a:p>
            <a:r>
              <a:rPr lang="es-ES" dirty="0"/>
              <a:t>Haga clic para modificar el título de esta página, cuentas con dos líneas para títulos extensos</a:t>
            </a:r>
            <a:endParaRPr lang="en-US" dirty="0"/>
          </a:p>
        </p:txBody>
      </p:sp>
      <p:sp>
        <p:nvSpPr>
          <p:cNvPr id="9" name="12 Marcador de texto"/>
          <p:cNvSpPr>
            <a:spLocks noGrp="1"/>
          </p:cNvSpPr>
          <p:nvPr>
            <p:ph type="body" sz="quarter" idx="13"/>
          </p:nvPr>
        </p:nvSpPr>
        <p:spPr>
          <a:xfrm>
            <a:off x="252000" y="267750"/>
            <a:ext cx="8639588" cy="188640"/>
          </a:xfrm>
          <a:prstGeom prst="rect">
            <a:avLst/>
          </a:prstGeom>
        </p:spPr>
        <p:txBody>
          <a:bodyPr lIns="0" anchor="t" anchorCtr="0">
            <a:noAutofit/>
          </a:bodyPr>
          <a:lstStyle>
            <a:lvl1pPr marL="0" indent="0">
              <a:buNone/>
              <a:defRPr kumimoji="0" lang="es-ES" sz="800" b="0" i="0" u="none" strike="noStrike" kern="1200" cap="none" spc="0" normalizeH="0" baseline="0" dirty="0" smtClean="0">
                <a:ln>
                  <a:noFill/>
                </a:ln>
                <a:solidFill>
                  <a:srgbClr val="1A3B47"/>
                </a:solidFill>
                <a:effectLst/>
                <a:uLnTx/>
                <a:uFillTx/>
                <a:latin typeface="Soho Gothic Pro" panose="020B0503030504020204" pitchFamily="34" charset="0"/>
                <a:ea typeface="+mn-ea"/>
                <a:cs typeface="Soho Gothic Pro" panose="020B0503030504020204" pitchFamily="34" charset="0"/>
              </a:defRPr>
            </a:lvl1pPr>
            <a:lvl2pPr>
              <a:buNone/>
              <a:defRPr/>
            </a:lvl2pPr>
            <a:lvl3pPr>
              <a:buNone/>
              <a:defRPr/>
            </a:lvl3pPr>
            <a:lvl4pPr>
              <a:buNone/>
              <a:defRPr/>
            </a:lvl4pPr>
            <a:lvl5pPr>
              <a:buNone/>
              <a:defRPr/>
            </a:lvl5pPr>
          </a:lstStyle>
          <a:p>
            <a:pPr marL="0" marR="0" lvl="0" indent="0" algn="just" defTabSz="844083" rtl="0" eaLnBrk="1" fontAlgn="auto" latinLnBrk="0" hangingPunct="1">
              <a:lnSpc>
                <a:spcPct val="100000"/>
              </a:lnSpc>
              <a:spcBef>
                <a:spcPct val="20000"/>
              </a:spcBef>
              <a:spcAft>
                <a:spcPts val="0"/>
              </a:spcAft>
              <a:buClr>
                <a:srgbClr val="3D3935">
                  <a:lumMod val="75000"/>
                </a:srgbClr>
              </a:buClr>
              <a:buSzTx/>
              <a:buFont typeface="Arial" pitchFamily="34" charset="0"/>
              <a:buNone/>
              <a:tabLst/>
              <a:defRPr/>
            </a:pPr>
            <a:r>
              <a:rPr lang="es-ES" dirty="0"/>
              <a:t>Editar el estilo de texto del patrón</a:t>
            </a:r>
          </a:p>
        </p:txBody>
      </p:sp>
      <p:grpSp>
        <p:nvGrpSpPr>
          <p:cNvPr id="6" name="Grupo 5"/>
          <p:cNvGrpSpPr/>
          <p:nvPr userDrawn="1"/>
        </p:nvGrpSpPr>
        <p:grpSpPr>
          <a:xfrm>
            <a:off x="7746702" y="4681792"/>
            <a:ext cx="1403648" cy="481958"/>
            <a:chOff x="8064500" y="4790414"/>
            <a:chExt cx="1083150" cy="371911"/>
          </a:xfrm>
        </p:grpSpPr>
        <p:sp>
          <p:nvSpPr>
            <p:cNvPr id="7" name="Forma libre 6">
              <a:extLst>
                <a:ext uri="{FF2B5EF4-FFF2-40B4-BE49-F238E27FC236}">
                  <a16:creationId xmlns="" xmlns:a16="http://schemas.microsoft.com/office/drawing/2014/main" id="{C6C3A9BA-FA29-AF49-93DF-C962E39BE4D1}"/>
                </a:ext>
              </a:extLst>
            </p:cNvPr>
            <p:cNvSpPr/>
            <p:nvPr userDrawn="1"/>
          </p:nvSpPr>
          <p:spPr>
            <a:xfrm>
              <a:off x="8261825" y="4790414"/>
              <a:ext cx="885825" cy="349250"/>
            </a:xfrm>
            <a:custGeom>
              <a:avLst/>
              <a:gdLst>
                <a:gd name="connsiteX0" fmla="*/ 885825 w 885825"/>
                <a:gd name="connsiteY0" fmla="*/ 225425 h 349250"/>
                <a:gd name="connsiteX1" fmla="*/ 885825 w 885825"/>
                <a:gd name="connsiteY1" fmla="*/ 0 h 349250"/>
                <a:gd name="connsiteX2" fmla="*/ 0 w 885825"/>
                <a:gd name="connsiteY2" fmla="*/ 250825 h 349250"/>
                <a:gd name="connsiteX3" fmla="*/ 0 w 885825"/>
                <a:gd name="connsiteY3" fmla="*/ 349250 h 349250"/>
                <a:gd name="connsiteX4" fmla="*/ 885825 w 885825"/>
                <a:gd name="connsiteY4" fmla="*/ 225425 h 349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5825" h="349250">
                  <a:moveTo>
                    <a:pt x="885825" y="225425"/>
                  </a:moveTo>
                  <a:lnTo>
                    <a:pt x="885825" y="0"/>
                  </a:lnTo>
                  <a:lnTo>
                    <a:pt x="0" y="250825"/>
                  </a:lnTo>
                  <a:lnTo>
                    <a:pt x="0" y="349250"/>
                  </a:lnTo>
                  <a:lnTo>
                    <a:pt x="885825" y="225425"/>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s-ES"/>
            </a:p>
          </p:txBody>
        </p:sp>
        <p:sp>
          <p:nvSpPr>
            <p:cNvPr id="10" name="Triángulo 10">
              <a:extLst>
                <a:ext uri="{FF2B5EF4-FFF2-40B4-BE49-F238E27FC236}">
                  <a16:creationId xmlns="" xmlns:a16="http://schemas.microsoft.com/office/drawing/2014/main" id="{400DAD3A-8917-4A46-A174-4210FBD17B57}"/>
                </a:ext>
              </a:extLst>
            </p:cNvPr>
            <p:cNvSpPr/>
            <p:nvPr userDrawn="1"/>
          </p:nvSpPr>
          <p:spPr>
            <a:xfrm>
              <a:off x="8064500" y="4844050"/>
              <a:ext cx="1083150" cy="318275"/>
            </a:xfrm>
            <a:custGeom>
              <a:avLst/>
              <a:gdLst>
                <a:gd name="connsiteX0" fmla="*/ 0 w 2282400"/>
                <a:gd name="connsiteY0" fmla="*/ 1101600 h 1101600"/>
                <a:gd name="connsiteX1" fmla="*/ 1141200 w 2282400"/>
                <a:gd name="connsiteY1" fmla="*/ 0 h 1101600"/>
                <a:gd name="connsiteX2" fmla="*/ 2282400 w 2282400"/>
                <a:gd name="connsiteY2" fmla="*/ 1101600 h 1101600"/>
                <a:gd name="connsiteX3" fmla="*/ 0 w 2282400"/>
                <a:gd name="connsiteY3" fmla="*/ 1101600 h 1101600"/>
                <a:gd name="connsiteX0" fmla="*/ 0 w 2300400"/>
                <a:gd name="connsiteY0" fmla="*/ 302400 h 302400"/>
                <a:gd name="connsiteX1" fmla="*/ 2300400 w 2300400"/>
                <a:gd name="connsiteY1" fmla="*/ 0 h 302400"/>
                <a:gd name="connsiteX2" fmla="*/ 2282400 w 2300400"/>
                <a:gd name="connsiteY2" fmla="*/ 302400 h 302400"/>
                <a:gd name="connsiteX3" fmla="*/ 0 w 2300400"/>
                <a:gd name="connsiteY3" fmla="*/ 302400 h 302400"/>
                <a:gd name="connsiteX0" fmla="*/ 0 w 1026000"/>
                <a:gd name="connsiteY0" fmla="*/ 295200 h 302400"/>
                <a:gd name="connsiteX1" fmla="*/ 1026000 w 1026000"/>
                <a:gd name="connsiteY1" fmla="*/ 0 h 302400"/>
                <a:gd name="connsiteX2" fmla="*/ 1008000 w 1026000"/>
                <a:gd name="connsiteY2" fmla="*/ 302400 h 302400"/>
                <a:gd name="connsiteX3" fmla="*/ 0 w 1026000"/>
                <a:gd name="connsiteY3" fmla="*/ 295200 h 302400"/>
                <a:gd name="connsiteX0" fmla="*/ 0 w 1083150"/>
                <a:gd name="connsiteY0" fmla="*/ 307900 h 315100"/>
                <a:gd name="connsiteX1" fmla="*/ 1083150 w 1083150"/>
                <a:gd name="connsiteY1" fmla="*/ 0 h 315100"/>
                <a:gd name="connsiteX2" fmla="*/ 1008000 w 1083150"/>
                <a:gd name="connsiteY2" fmla="*/ 315100 h 315100"/>
                <a:gd name="connsiteX3" fmla="*/ 0 w 1083150"/>
                <a:gd name="connsiteY3" fmla="*/ 307900 h 315100"/>
                <a:gd name="connsiteX0" fmla="*/ 0 w 1083150"/>
                <a:gd name="connsiteY0" fmla="*/ 307900 h 315100"/>
                <a:gd name="connsiteX1" fmla="*/ 1083150 w 1083150"/>
                <a:gd name="connsiteY1" fmla="*/ 0 h 315100"/>
                <a:gd name="connsiteX2" fmla="*/ 1074675 w 1083150"/>
                <a:gd name="connsiteY2" fmla="*/ 315100 h 315100"/>
                <a:gd name="connsiteX3" fmla="*/ 0 w 1083150"/>
                <a:gd name="connsiteY3" fmla="*/ 307900 h 315100"/>
                <a:gd name="connsiteX0" fmla="*/ 0 w 1083150"/>
                <a:gd name="connsiteY0" fmla="*/ 307900 h 318275"/>
                <a:gd name="connsiteX1" fmla="*/ 1083150 w 1083150"/>
                <a:gd name="connsiteY1" fmla="*/ 0 h 318275"/>
                <a:gd name="connsiteX2" fmla="*/ 1081025 w 1083150"/>
                <a:gd name="connsiteY2" fmla="*/ 318275 h 318275"/>
                <a:gd name="connsiteX3" fmla="*/ 0 w 1083150"/>
                <a:gd name="connsiteY3" fmla="*/ 307900 h 318275"/>
              </a:gdLst>
              <a:ahLst/>
              <a:cxnLst>
                <a:cxn ang="0">
                  <a:pos x="connsiteX0" y="connsiteY0"/>
                </a:cxn>
                <a:cxn ang="0">
                  <a:pos x="connsiteX1" y="connsiteY1"/>
                </a:cxn>
                <a:cxn ang="0">
                  <a:pos x="connsiteX2" y="connsiteY2"/>
                </a:cxn>
                <a:cxn ang="0">
                  <a:pos x="connsiteX3" y="connsiteY3"/>
                </a:cxn>
              </a:cxnLst>
              <a:rect l="l" t="t" r="r" b="b"/>
              <a:pathLst>
                <a:path w="1083150" h="318275">
                  <a:moveTo>
                    <a:pt x="0" y="307900"/>
                  </a:moveTo>
                  <a:lnTo>
                    <a:pt x="1083150" y="0"/>
                  </a:lnTo>
                  <a:cubicBezTo>
                    <a:pt x="1082442" y="106092"/>
                    <a:pt x="1081733" y="212183"/>
                    <a:pt x="1081025" y="318275"/>
                  </a:cubicBezTo>
                  <a:lnTo>
                    <a:pt x="0" y="307900"/>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13" name="Slide Number Placeholder 5">
            <a:extLst>
              <a:ext uri="{FF2B5EF4-FFF2-40B4-BE49-F238E27FC236}">
                <a16:creationId xmlns="" xmlns:a16="http://schemas.microsoft.com/office/drawing/2014/main" id="{010F3A02-B7CA-9E42-855B-3F51A0093AEE}"/>
              </a:ext>
            </a:extLst>
          </p:cNvPr>
          <p:cNvSpPr txBox="1">
            <a:spLocks/>
          </p:cNvSpPr>
          <p:nvPr userDrawn="1"/>
        </p:nvSpPr>
        <p:spPr>
          <a:xfrm>
            <a:off x="8604448" y="4876006"/>
            <a:ext cx="287140" cy="242765"/>
          </a:xfrm>
          <a:prstGeom prst="rect">
            <a:avLst/>
          </a:prstGeom>
        </p:spPr>
        <p:txBody>
          <a:bodyPr vert="horz" lIns="0" tIns="0" rIns="0" bIns="0" rtlCol="0" anchor="ctr"/>
          <a:lstStyle>
            <a:defPPr>
              <a:defRPr lang="es-ES"/>
            </a:defPPr>
            <a:lvl1pPr marL="0" algn="l" defTabSz="685800" rtl="0" eaLnBrk="1" latinLnBrk="0" hangingPunct="1">
              <a:defRPr sz="800" kern="1200">
                <a:solidFill>
                  <a:schemeClr val="bg1"/>
                </a:solidFill>
                <a:latin typeface="Soho Gothic Pro" panose="020B0503030504020204" pitchFamily="34" charset="77"/>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r"/>
            <a:fld id="{A5078871-D93F-4D40-B540-DC74CFDF655C}" type="slidenum">
              <a:rPr lang="es-ES" sz="800" smtClean="0">
                <a:solidFill>
                  <a:schemeClr val="bg1"/>
                </a:solidFill>
              </a:rPr>
              <a:pPr algn="r"/>
              <a:t>‹Nº›</a:t>
            </a:fld>
            <a:endParaRPr lang="es-ES" sz="800" dirty="0">
              <a:solidFill>
                <a:schemeClr val="bg1"/>
              </a:solidFill>
            </a:endParaRPr>
          </a:p>
        </p:txBody>
      </p:sp>
    </p:spTree>
    <p:extLst>
      <p:ext uri="{BB962C8B-B14F-4D97-AF65-F5344CB8AC3E}">
        <p14:creationId xmlns:p14="http://schemas.microsoft.com/office/powerpoint/2010/main" val="403550542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_2. Texto estándar">
    <p:spTree>
      <p:nvGrpSpPr>
        <p:cNvPr id="1" name=""/>
        <p:cNvGrpSpPr/>
        <p:nvPr/>
      </p:nvGrpSpPr>
      <p:grpSpPr>
        <a:xfrm>
          <a:off x="0" y="0"/>
          <a:ext cx="0" cy="0"/>
          <a:chOff x="0" y="0"/>
          <a:chExt cx="0" cy="0"/>
        </a:xfrm>
      </p:grpSpPr>
      <p:graphicFrame>
        <p:nvGraphicFramePr>
          <p:cNvPr id="3" name="Objeto 2" hidden="1"/>
          <p:cNvGraphicFramePr>
            <a:graphicFrameLocks noChangeAspect="1"/>
          </p:cNvGraphicFramePr>
          <p:nvPr userDrawn="1">
            <p:custDataLst>
              <p:tags r:id="rId2"/>
            </p:custDataLst>
            <p:extLst>
              <p:ext uri="{D42A27DB-BD31-4B8C-83A1-F6EECF244321}">
                <p14:modId xmlns:p14="http://schemas.microsoft.com/office/powerpoint/2010/main" val="395596825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03799" name="Diapositiva de think-cell" r:id="rId5" imgW="270" imgH="270" progId="TCLayout.ActiveDocument.1">
                  <p:embed/>
                </p:oleObj>
              </mc:Choice>
              <mc:Fallback>
                <p:oleObj name="Diapositiva de think-cell" r:id="rId5" imgW="270" imgH="270" progId="TCLayout.ActiveDocument.1">
                  <p:embed/>
                  <p:pic>
                    <p:nvPicPr>
                      <p:cNvPr id="3" name="Objeto 2"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ángulo 1" hidden="1"/>
          <p:cNvSpPr/>
          <p:nvPr userDrawn="1">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0000"/>
              </a:lnSpc>
              <a:spcBef>
                <a:spcPct val="0"/>
              </a:spcBef>
              <a:spcAft>
                <a:spcPct val="0"/>
              </a:spcAft>
            </a:pPr>
            <a:endParaRPr lang="es-ES" sz="2000" b="0" i="0" baseline="0" dirty="0">
              <a:latin typeface="Playfair Display" panose="00000500000000000000" pitchFamily="2" charset="0"/>
              <a:ea typeface="+mj-ea"/>
              <a:cs typeface="+mj-cs"/>
              <a:sym typeface="Playfair Display" panose="00000500000000000000" pitchFamily="2" charset="0"/>
            </a:endParaRPr>
          </a:p>
        </p:txBody>
      </p:sp>
      <p:sp>
        <p:nvSpPr>
          <p:cNvPr id="8" name="Title Placeholder 1">
            <a:extLst>
              <a:ext uri="{FF2B5EF4-FFF2-40B4-BE49-F238E27FC236}">
                <a16:creationId xmlns="" xmlns:a16="http://schemas.microsoft.com/office/drawing/2014/main" id="{7EA230A8-2396-C04E-BA7D-6A765043E110}"/>
              </a:ext>
            </a:extLst>
          </p:cNvPr>
          <p:cNvSpPr>
            <a:spLocks noGrp="1"/>
          </p:cNvSpPr>
          <p:nvPr>
            <p:ph type="title" hasCustomPrompt="1"/>
          </p:nvPr>
        </p:nvSpPr>
        <p:spPr>
          <a:xfrm>
            <a:off x="252000" y="486818"/>
            <a:ext cx="8639588" cy="689507"/>
          </a:xfrm>
          <a:prstGeom prst="rect">
            <a:avLst/>
          </a:prstGeom>
        </p:spPr>
        <p:txBody>
          <a:bodyPr vert="horz" lIns="0" tIns="0" rIns="0" bIns="0" rtlCol="0" anchor="t">
            <a:noAutofit/>
          </a:bodyPr>
          <a:lstStyle>
            <a:lvl1pPr>
              <a:defRPr sz="2000"/>
            </a:lvl1pPr>
          </a:lstStyle>
          <a:p>
            <a:r>
              <a:rPr lang="es-ES" dirty="0"/>
              <a:t>Haga clic para modificar el título de esta página, cuentas con dos líneas para títulos extensos</a:t>
            </a:r>
            <a:endParaRPr lang="en-US" dirty="0"/>
          </a:p>
        </p:txBody>
      </p:sp>
      <p:sp>
        <p:nvSpPr>
          <p:cNvPr id="9" name="12 Marcador de texto"/>
          <p:cNvSpPr>
            <a:spLocks noGrp="1"/>
          </p:cNvSpPr>
          <p:nvPr>
            <p:ph type="body" sz="quarter" idx="13"/>
          </p:nvPr>
        </p:nvSpPr>
        <p:spPr>
          <a:xfrm>
            <a:off x="252000" y="267750"/>
            <a:ext cx="8639588" cy="188640"/>
          </a:xfrm>
          <a:prstGeom prst="rect">
            <a:avLst/>
          </a:prstGeom>
        </p:spPr>
        <p:txBody>
          <a:bodyPr lIns="0" anchor="t" anchorCtr="0">
            <a:noAutofit/>
          </a:bodyPr>
          <a:lstStyle>
            <a:lvl1pPr marL="0" indent="0">
              <a:buNone/>
              <a:defRPr kumimoji="0" lang="es-ES" sz="800" b="0" i="0" u="none" strike="noStrike" kern="1200" cap="none" spc="0" normalizeH="0" baseline="0" dirty="0" smtClean="0">
                <a:ln>
                  <a:noFill/>
                </a:ln>
                <a:solidFill>
                  <a:srgbClr val="1A3B47"/>
                </a:solidFill>
                <a:effectLst/>
                <a:uLnTx/>
                <a:uFillTx/>
                <a:latin typeface="Soho Gothic Pro" panose="020B0503030504020204" pitchFamily="34" charset="0"/>
                <a:ea typeface="+mn-ea"/>
                <a:cs typeface="Soho Gothic Pro" panose="020B0503030504020204" pitchFamily="34" charset="0"/>
              </a:defRPr>
            </a:lvl1pPr>
            <a:lvl2pPr>
              <a:buNone/>
              <a:defRPr/>
            </a:lvl2pPr>
            <a:lvl3pPr>
              <a:buNone/>
              <a:defRPr/>
            </a:lvl3pPr>
            <a:lvl4pPr>
              <a:buNone/>
              <a:defRPr/>
            </a:lvl4pPr>
            <a:lvl5pPr>
              <a:buNone/>
              <a:defRPr/>
            </a:lvl5pPr>
          </a:lstStyle>
          <a:p>
            <a:pPr marL="0" marR="0" lvl="0" indent="0" algn="just" defTabSz="844083" rtl="0" eaLnBrk="1" fontAlgn="auto" latinLnBrk="0" hangingPunct="1">
              <a:lnSpc>
                <a:spcPct val="100000"/>
              </a:lnSpc>
              <a:spcBef>
                <a:spcPct val="20000"/>
              </a:spcBef>
              <a:spcAft>
                <a:spcPts val="0"/>
              </a:spcAft>
              <a:buClr>
                <a:srgbClr val="3D3935">
                  <a:lumMod val="75000"/>
                </a:srgbClr>
              </a:buClr>
              <a:buSzTx/>
              <a:buFont typeface="Arial" pitchFamily="34" charset="0"/>
              <a:buNone/>
              <a:tabLst/>
              <a:defRPr/>
            </a:pPr>
            <a:r>
              <a:rPr lang="es-ES" dirty="0"/>
              <a:t>Editar el estilo de texto del patrón</a:t>
            </a:r>
          </a:p>
        </p:txBody>
      </p:sp>
      <p:grpSp>
        <p:nvGrpSpPr>
          <p:cNvPr id="6" name="Grupo 5"/>
          <p:cNvGrpSpPr/>
          <p:nvPr userDrawn="1"/>
        </p:nvGrpSpPr>
        <p:grpSpPr>
          <a:xfrm>
            <a:off x="7746702" y="4681792"/>
            <a:ext cx="1403648" cy="481958"/>
            <a:chOff x="8064500" y="4790414"/>
            <a:chExt cx="1083150" cy="371911"/>
          </a:xfrm>
        </p:grpSpPr>
        <p:sp>
          <p:nvSpPr>
            <p:cNvPr id="7" name="Forma libre 6">
              <a:extLst>
                <a:ext uri="{FF2B5EF4-FFF2-40B4-BE49-F238E27FC236}">
                  <a16:creationId xmlns="" xmlns:a16="http://schemas.microsoft.com/office/drawing/2014/main" id="{C6C3A9BA-FA29-AF49-93DF-C962E39BE4D1}"/>
                </a:ext>
              </a:extLst>
            </p:cNvPr>
            <p:cNvSpPr/>
            <p:nvPr userDrawn="1"/>
          </p:nvSpPr>
          <p:spPr>
            <a:xfrm>
              <a:off x="8261825" y="4790414"/>
              <a:ext cx="885825" cy="349250"/>
            </a:xfrm>
            <a:custGeom>
              <a:avLst/>
              <a:gdLst>
                <a:gd name="connsiteX0" fmla="*/ 885825 w 885825"/>
                <a:gd name="connsiteY0" fmla="*/ 225425 h 349250"/>
                <a:gd name="connsiteX1" fmla="*/ 885825 w 885825"/>
                <a:gd name="connsiteY1" fmla="*/ 0 h 349250"/>
                <a:gd name="connsiteX2" fmla="*/ 0 w 885825"/>
                <a:gd name="connsiteY2" fmla="*/ 250825 h 349250"/>
                <a:gd name="connsiteX3" fmla="*/ 0 w 885825"/>
                <a:gd name="connsiteY3" fmla="*/ 349250 h 349250"/>
                <a:gd name="connsiteX4" fmla="*/ 885825 w 885825"/>
                <a:gd name="connsiteY4" fmla="*/ 225425 h 349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5825" h="349250">
                  <a:moveTo>
                    <a:pt x="885825" y="225425"/>
                  </a:moveTo>
                  <a:lnTo>
                    <a:pt x="885825" y="0"/>
                  </a:lnTo>
                  <a:lnTo>
                    <a:pt x="0" y="250825"/>
                  </a:lnTo>
                  <a:lnTo>
                    <a:pt x="0" y="349250"/>
                  </a:lnTo>
                  <a:lnTo>
                    <a:pt x="885825" y="225425"/>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s-ES"/>
            </a:p>
          </p:txBody>
        </p:sp>
        <p:sp>
          <p:nvSpPr>
            <p:cNvPr id="10" name="Triángulo 10">
              <a:extLst>
                <a:ext uri="{FF2B5EF4-FFF2-40B4-BE49-F238E27FC236}">
                  <a16:creationId xmlns="" xmlns:a16="http://schemas.microsoft.com/office/drawing/2014/main" id="{400DAD3A-8917-4A46-A174-4210FBD17B57}"/>
                </a:ext>
              </a:extLst>
            </p:cNvPr>
            <p:cNvSpPr/>
            <p:nvPr userDrawn="1"/>
          </p:nvSpPr>
          <p:spPr>
            <a:xfrm>
              <a:off x="8064500" y="4844050"/>
              <a:ext cx="1083150" cy="318275"/>
            </a:xfrm>
            <a:custGeom>
              <a:avLst/>
              <a:gdLst>
                <a:gd name="connsiteX0" fmla="*/ 0 w 2282400"/>
                <a:gd name="connsiteY0" fmla="*/ 1101600 h 1101600"/>
                <a:gd name="connsiteX1" fmla="*/ 1141200 w 2282400"/>
                <a:gd name="connsiteY1" fmla="*/ 0 h 1101600"/>
                <a:gd name="connsiteX2" fmla="*/ 2282400 w 2282400"/>
                <a:gd name="connsiteY2" fmla="*/ 1101600 h 1101600"/>
                <a:gd name="connsiteX3" fmla="*/ 0 w 2282400"/>
                <a:gd name="connsiteY3" fmla="*/ 1101600 h 1101600"/>
                <a:gd name="connsiteX0" fmla="*/ 0 w 2300400"/>
                <a:gd name="connsiteY0" fmla="*/ 302400 h 302400"/>
                <a:gd name="connsiteX1" fmla="*/ 2300400 w 2300400"/>
                <a:gd name="connsiteY1" fmla="*/ 0 h 302400"/>
                <a:gd name="connsiteX2" fmla="*/ 2282400 w 2300400"/>
                <a:gd name="connsiteY2" fmla="*/ 302400 h 302400"/>
                <a:gd name="connsiteX3" fmla="*/ 0 w 2300400"/>
                <a:gd name="connsiteY3" fmla="*/ 302400 h 302400"/>
                <a:gd name="connsiteX0" fmla="*/ 0 w 1026000"/>
                <a:gd name="connsiteY0" fmla="*/ 295200 h 302400"/>
                <a:gd name="connsiteX1" fmla="*/ 1026000 w 1026000"/>
                <a:gd name="connsiteY1" fmla="*/ 0 h 302400"/>
                <a:gd name="connsiteX2" fmla="*/ 1008000 w 1026000"/>
                <a:gd name="connsiteY2" fmla="*/ 302400 h 302400"/>
                <a:gd name="connsiteX3" fmla="*/ 0 w 1026000"/>
                <a:gd name="connsiteY3" fmla="*/ 295200 h 302400"/>
                <a:gd name="connsiteX0" fmla="*/ 0 w 1083150"/>
                <a:gd name="connsiteY0" fmla="*/ 307900 h 315100"/>
                <a:gd name="connsiteX1" fmla="*/ 1083150 w 1083150"/>
                <a:gd name="connsiteY1" fmla="*/ 0 h 315100"/>
                <a:gd name="connsiteX2" fmla="*/ 1008000 w 1083150"/>
                <a:gd name="connsiteY2" fmla="*/ 315100 h 315100"/>
                <a:gd name="connsiteX3" fmla="*/ 0 w 1083150"/>
                <a:gd name="connsiteY3" fmla="*/ 307900 h 315100"/>
                <a:gd name="connsiteX0" fmla="*/ 0 w 1083150"/>
                <a:gd name="connsiteY0" fmla="*/ 307900 h 315100"/>
                <a:gd name="connsiteX1" fmla="*/ 1083150 w 1083150"/>
                <a:gd name="connsiteY1" fmla="*/ 0 h 315100"/>
                <a:gd name="connsiteX2" fmla="*/ 1074675 w 1083150"/>
                <a:gd name="connsiteY2" fmla="*/ 315100 h 315100"/>
                <a:gd name="connsiteX3" fmla="*/ 0 w 1083150"/>
                <a:gd name="connsiteY3" fmla="*/ 307900 h 315100"/>
                <a:gd name="connsiteX0" fmla="*/ 0 w 1083150"/>
                <a:gd name="connsiteY0" fmla="*/ 307900 h 318275"/>
                <a:gd name="connsiteX1" fmla="*/ 1083150 w 1083150"/>
                <a:gd name="connsiteY1" fmla="*/ 0 h 318275"/>
                <a:gd name="connsiteX2" fmla="*/ 1081025 w 1083150"/>
                <a:gd name="connsiteY2" fmla="*/ 318275 h 318275"/>
                <a:gd name="connsiteX3" fmla="*/ 0 w 1083150"/>
                <a:gd name="connsiteY3" fmla="*/ 307900 h 318275"/>
              </a:gdLst>
              <a:ahLst/>
              <a:cxnLst>
                <a:cxn ang="0">
                  <a:pos x="connsiteX0" y="connsiteY0"/>
                </a:cxn>
                <a:cxn ang="0">
                  <a:pos x="connsiteX1" y="connsiteY1"/>
                </a:cxn>
                <a:cxn ang="0">
                  <a:pos x="connsiteX2" y="connsiteY2"/>
                </a:cxn>
                <a:cxn ang="0">
                  <a:pos x="connsiteX3" y="connsiteY3"/>
                </a:cxn>
              </a:cxnLst>
              <a:rect l="l" t="t" r="r" b="b"/>
              <a:pathLst>
                <a:path w="1083150" h="318275">
                  <a:moveTo>
                    <a:pt x="0" y="307900"/>
                  </a:moveTo>
                  <a:lnTo>
                    <a:pt x="1083150" y="0"/>
                  </a:lnTo>
                  <a:cubicBezTo>
                    <a:pt x="1082442" y="106092"/>
                    <a:pt x="1081733" y="212183"/>
                    <a:pt x="1081025" y="318275"/>
                  </a:cubicBezTo>
                  <a:lnTo>
                    <a:pt x="0" y="307900"/>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pic>
        <p:nvPicPr>
          <p:cNvPr id="11" name="Imagen 10"/>
          <p:cNvPicPr>
            <a:picLocks noChangeAspect="1"/>
          </p:cNvPicPr>
          <p:nvPr userDrawn="1"/>
        </p:nvPicPr>
        <p:blipFill>
          <a:blip r:embed="rId7">
            <a:lum/>
          </a:blip>
          <a:stretch>
            <a:fillRect/>
          </a:stretch>
        </p:blipFill>
        <p:spPr>
          <a:xfrm>
            <a:off x="6665441" y="4905400"/>
            <a:ext cx="858887" cy="186630"/>
          </a:xfrm>
          <a:prstGeom prst="rect">
            <a:avLst/>
          </a:prstGeom>
        </p:spPr>
      </p:pic>
      <p:sp>
        <p:nvSpPr>
          <p:cNvPr id="12" name="Freeform 5"/>
          <p:cNvSpPr>
            <a:spLocks noEditPoints="1"/>
          </p:cNvSpPr>
          <p:nvPr userDrawn="1"/>
        </p:nvSpPr>
        <p:spPr bwMode="auto">
          <a:xfrm>
            <a:off x="252000" y="4879562"/>
            <a:ext cx="643638" cy="128556"/>
          </a:xfrm>
          <a:custGeom>
            <a:avLst/>
            <a:gdLst>
              <a:gd name="T0" fmla="*/ 1051 w 1701"/>
              <a:gd name="T1" fmla="*/ 298 h 337"/>
              <a:gd name="T2" fmla="*/ 967 w 1701"/>
              <a:gd name="T3" fmla="*/ 337 h 337"/>
              <a:gd name="T4" fmla="*/ 877 w 1701"/>
              <a:gd name="T5" fmla="*/ 262 h 337"/>
              <a:gd name="T6" fmla="*/ 906 w 1701"/>
              <a:gd name="T7" fmla="*/ 285 h 337"/>
              <a:gd name="T8" fmla="*/ 991 w 1701"/>
              <a:gd name="T9" fmla="*/ 309 h 337"/>
              <a:gd name="T10" fmla="*/ 1033 w 1701"/>
              <a:gd name="T11" fmla="*/ 263 h 337"/>
              <a:gd name="T12" fmla="*/ 926 w 1701"/>
              <a:gd name="T13" fmla="*/ 200 h 337"/>
              <a:gd name="T14" fmla="*/ 888 w 1701"/>
              <a:gd name="T15" fmla="*/ 112 h 337"/>
              <a:gd name="T16" fmla="*/ 967 w 1701"/>
              <a:gd name="T17" fmla="*/ 75 h 337"/>
              <a:gd name="T18" fmla="*/ 1056 w 1701"/>
              <a:gd name="T19" fmla="*/ 149 h 337"/>
              <a:gd name="T20" fmla="*/ 1013 w 1701"/>
              <a:gd name="T21" fmla="*/ 112 h 337"/>
              <a:gd name="T22" fmla="*/ 925 w 1701"/>
              <a:gd name="T23" fmla="*/ 108 h 337"/>
              <a:gd name="T24" fmla="*/ 913 w 1701"/>
              <a:gd name="T25" fmla="*/ 163 h 337"/>
              <a:gd name="T26" fmla="*/ 1046 w 1701"/>
              <a:gd name="T27" fmla="*/ 222 h 337"/>
              <a:gd name="T28" fmla="*/ 680 w 1701"/>
              <a:gd name="T29" fmla="*/ 86 h 337"/>
              <a:gd name="T30" fmla="*/ 656 w 1701"/>
              <a:gd name="T31" fmla="*/ 103 h 337"/>
              <a:gd name="T32" fmla="*/ 656 w 1701"/>
              <a:gd name="T33" fmla="*/ 103 h 337"/>
              <a:gd name="T34" fmla="*/ 632 w 1701"/>
              <a:gd name="T35" fmla="*/ 335 h 337"/>
              <a:gd name="T36" fmla="*/ 661 w 1701"/>
              <a:gd name="T37" fmla="*/ 137 h 337"/>
              <a:gd name="T38" fmla="*/ 722 w 1701"/>
              <a:gd name="T39" fmla="*/ 100 h 337"/>
              <a:gd name="T40" fmla="*/ 783 w 1701"/>
              <a:gd name="T41" fmla="*/ 140 h 337"/>
              <a:gd name="T42" fmla="*/ 810 w 1701"/>
              <a:gd name="T43" fmla="*/ 335 h 337"/>
              <a:gd name="T44" fmla="*/ 722 w 1701"/>
              <a:gd name="T45" fmla="*/ 75 h 337"/>
              <a:gd name="T46" fmla="*/ 1692 w 1701"/>
              <a:gd name="T47" fmla="*/ 298 h 337"/>
              <a:gd name="T48" fmla="*/ 1607 w 1701"/>
              <a:gd name="T49" fmla="*/ 256 h 337"/>
              <a:gd name="T50" fmla="*/ 1686 w 1701"/>
              <a:gd name="T51" fmla="*/ 101 h 337"/>
              <a:gd name="T52" fmla="*/ 1607 w 1701"/>
              <a:gd name="T53" fmla="*/ 78 h 337"/>
              <a:gd name="T54" fmla="*/ 1583 w 1701"/>
              <a:gd name="T55" fmla="*/ 257 h 337"/>
              <a:gd name="T56" fmla="*/ 248 w 1701"/>
              <a:gd name="T57" fmla="*/ 75 h 337"/>
              <a:gd name="T58" fmla="*/ 181 w 1701"/>
              <a:gd name="T59" fmla="*/ 98 h 337"/>
              <a:gd name="T60" fmla="*/ 92 w 1701"/>
              <a:gd name="T61" fmla="*/ 75 h 337"/>
              <a:gd name="T62" fmla="*/ 0 w 1701"/>
              <a:gd name="T63" fmla="*/ 164 h 337"/>
              <a:gd name="T64" fmla="*/ 25 w 1701"/>
              <a:gd name="T65" fmla="*/ 164 h 337"/>
              <a:gd name="T66" fmla="*/ 57 w 1701"/>
              <a:gd name="T67" fmla="*/ 106 h 337"/>
              <a:gd name="T68" fmla="*/ 124 w 1701"/>
              <a:gd name="T69" fmla="*/ 106 h 337"/>
              <a:gd name="T70" fmla="*/ 156 w 1701"/>
              <a:gd name="T71" fmla="*/ 164 h 337"/>
              <a:gd name="T72" fmla="*/ 182 w 1701"/>
              <a:gd name="T73" fmla="*/ 164 h 337"/>
              <a:gd name="T74" fmla="*/ 214 w 1701"/>
              <a:gd name="T75" fmla="*/ 106 h 337"/>
              <a:gd name="T76" fmla="*/ 281 w 1701"/>
              <a:gd name="T77" fmla="*/ 106 h 337"/>
              <a:gd name="T78" fmla="*/ 313 w 1701"/>
              <a:gd name="T79" fmla="*/ 164 h 337"/>
              <a:gd name="T80" fmla="*/ 338 w 1701"/>
              <a:gd name="T81" fmla="*/ 164 h 337"/>
              <a:gd name="T82" fmla="*/ 1522 w 1701"/>
              <a:gd name="T83" fmla="*/ 334 h 337"/>
              <a:gd name="T84" fmla="*/ 1522 w 1701"/>
              <a:gd name="T85" fmla="*/ 311 h 337"/>
              <a:gd name="T86" fmla="*/ 1381 w 1701"/>
              <a:gd name="T87" fmla="*/ 78 h 337"/>
              <a:gd name="T88" fmla="*/ 1381 w 1701"/>
              <a:gd name="T89" fmla="*/ 101 h 337"/>
              <a:gd name="T90" fmla="*/ 1381 w 1701"/>
              <a:gd name="T91" fmla="*/ 311 h 337"/>
              <a:gd name="T92" fmla="*/ 1381 w 1701"/>
              <a:gd name="T93" fmla="*/ 334 h 337"/>
              <a:gd name="T94" fmla="*/ 415 w 1701"/>
              <a:gd name="T95" fmla="*/ 78 h 337"/>
              <a:gd name="T96" fmla="*/ 415 w 1701"/>
              <a:gd name="T97" fmla="*/ 101 h 337"/>
              <a:gd name="T98" fmla="*/ 412 w 1701"/>
              <a:gd name="T99" fmla="*/ 311 h 337"/>
              <a:gd name="T100" fmla="*/ 556 w 1701"/>
              <a:gd name="T101" fmla="*/ 311 h 337"/>
              <a:gd name="T102" fmla="*/ 1297 w 1701"/>
              <a:gd name="T103" fmla="*/ 126 h 337"/>
              <a:gd name="T104" fmla="*/ 1288 w 1701"/>
              <a:gd name="T105" fmla="*/ 334 h 337"/>
              <a:gd name="T106" fmla="*/ 1280 w 1701"/>
              <a:gd name="T107" fmla="*/ 313 h 337"/>
              <a:gd name="T108" fmla="*/ 1148 w 1701"/>
              <a:gd name="T109" fmla="*/ 314 h 337"/>
              <a:gd name="T110" fmla="*/ 1130 w 1701"/>
              <a:gd name="T111" fmla="*/ 126 h 337"/>
              <a:gd name="T112" fmla="*/ 1250 w 1701"/>
              <a:gd name="T113" fmla="*/ 81 h 337"/>
              <a:gd name="T114" fmla="*/ 1278 w 1701"/>
              <a:gd name="T115" fmla="*/ 162 h 337"/>
              <a:gd name="T116" fmla="*/ 1166 w 1701"/>
              <a:gd name="T117" fmla="*/ 116 h 337"/>
              <a:gd name="T118" fmla="*/ 1152 w 1701"/>
              <a:gd name="T119" fmla="*/ 271 h 337"/>
              <a:gd name="T120" fmla="*/ 1214 w 1701"/>
              <a:gd name="T121" fmla="*/ 312 h 337"/>
              <a:gd name="T122" fmla="*/ 1275 w 1701"/>
              <a:gd name="T123" fmla="*/ 271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01" h="337">
                <a:moveTo>
                  <a:pt x="1046" y="222"/>
                </a:moveTo>
                <a:cubicBezTo>
                  <a:pt x="1054" y="233"/>
                  <a:pt x="1058" y="247"/>
                  <a:pt x="1058" y="263"/>
                </a:cubicBezTo>
                <a:cubicBezTo>
                  <a:pt x="1058" y="276"/>
                  <a:pt x="1056" y="288"/>
                  <a:pt x="1051" y="298"/>
                </a:cubicBezTo>
                <a:cubicBezTo>
                  <a:pt x="1046" y="307"/>
                  <a:pt x="1039" y="315"/>
                  <a:pt x="1031" y="321"/>
                </a:cubicBezTo>
                <a:cubicBezTo>
                  <a:pt x="1022" y="327"/>
                  <a:pt x="1013" y="331"/>
                  <a:pt x="1001" y="333"/>
                </a:cubicBezTo>
                <a:cubicBezTo>
                  <a:pt x="991" y="335"/>
                  <a:pt x="979" y="337"/>
                  <a:pt x="967" y="337"/>
                </a:cubicBezTo>
                <a:cubicBezTo>
                  <a:pt x="940" y="337"/>
                  <a:pt x="919" y="331"/>
                  <a:pt x="902" y="319"/>
                </a:cubicBezTo>
                <a:cubicBezTo>
                  <a:pt x="886" y="306"/>
                  <a:pt x="877" y="288"/>
                  <a:pt x="876" y="263"/>
                </a:cubicBezTo>
                <a:cubicBezTo>
                  <a:pt x="876" y="263"/>
                  <a:pt x="877" y="262"/>
                  <a:pt x="877" y="262"/>
                </a:cubicBezTo>
                <a:cubicBezTo>
                  <a:pt x="901" y="262"/>
                  <a:pt x="901" y="262"/>
                  <a:pt x="901" y="262"/>
                </a:cubicBezTo>
                <a:cubicBezTo>
                  <a:pt x="901" y="262"/>
                  <a:pt x="902" y="263"/>
                  <a:pt x="902" y="263"/>
                </a:cubicBezTo>
                <a:cubicBezTo>
                  <a:pt x="902" y="272"/>
                  <a:pt x="903" y="280"/>
                  <a:pt x="906" y="285"/>
                </a:cubicBezTo>
                <a:cubicBezTo>
                  <a:pt x="910" y="291"/>
                  <a:pt x="914" y="296"/>
                  <a:pt x="920" y="300"/>
                </a:cubicBezTo>
                <a:cubicBezTo>
                  <a:pt x="926" y="303"/>
                  <a:pt x="932" y="306"/>
                  <a:pt x="940" y="308"/>
                </a:cubicBezTo>
                <a:cubicBezTo>
                  <a:pt x="954" y="311"/>
                  <a:pt x="970" y="311"/>
                  <a:pt x="991" y="309"/>
                </a:cubicBezTo>
                <a:cubicBezTo>
                  <a:pt x="998" y="308"/>
                  <a:pt x="1005" y="306"/>
                  <a:pt x="1012" y="303"/>
                </a:cubicBezTo>
                <a:cubicBezTo>
                  <a:pt x="1018" y="299"/>
                  <a:pt x="1023" y="295"/>
                  <a:pt x="1027" y="288"/>
                </a:cubicBezTo>
                <a:cubicBezTo>
                  <a:pt x="1031" y="282"/>
                  <a:pt x="1033" y="274"/>
                  <a:pt x="1033" y="263"/>
                </a:cubicBezTo>
                <a:cubicBezTo>
                  <a:pt x="1033" y="254"/>
                  <a:pt x="1031" y="246"/>
                  <a:pt x="1026" y="238"/>
                </a:cubicBezTo>
                <a:cubicBezTo>
                  <a:pt x="1021" y="231"/>
                  <a:pt x="1013" y="226"/>
                  <a:pt x="1003" y="223"/>
                </a:cubicBezTo>
                <a:cubicBezTo>
                  <a:pt x="926" y="200"/>
                  <a:pt x="926" y="200"/>
                  <a:pt x="926" y="200"/>
                </a:cubicBezTo>
                <a:cubicBezTo>
                  <a:pt x="911" y="196"/>
                  <a:pt x="901" y="190"/>
                  <a:pt x="893" y="180"/>
                </a:cubicBezTo>
                <a:cubicBezTo>
                  <a:pt x="885" y="170"/>
                  <a:pt x="881" y="158"/>
                  <a:pt x="881" y="144"/>
                </a:cubicBezTo>
                <a:cubicBezTo>
                  <a:pt x="881" y="131"/>
                  <a:pt x="884" y="121"/>
                  <a:pt x="888" y="112"/>
                </a:cubicBezTo>
                <a:cubicBezTo>
                  <a:pt x="893" y="103"/>
                  <a:pt x="899" y="96"/>
                  <a:pt x="907" y="90"/>
                </a:cubicBezTo>
                <a:cubicBezTo>
                  <a:pt x="915" y="85"/>
                  <a:pt x="924" y="81"/>
                  <a:pt x="934" y="78"/>
                </a:cubicBezTo>
                <a:cubicBezTo>
                  <a:pt x="945" y="76"/>
                  <a:pt x="955" y="75"/>
                  <a:pt x="967" y="75"/>
                </a:cubicBezTo>
                <a:cubicBezTo>
                  <a:pt x="993" y="75"/>
                  <a:pt x="1014" y="81"/>
                  <a:pt x="1030" y="93"/>
                </a:cubicBezTo>
                <a:cubicBezTo>
                  <a:pt x="1047" y="105"/>
                  <a:pt x="1055" y="124"/>
                  <a:pt x="1056" y="148"/>
                </a:cubicBezTo>
                <a:cubicBezTo>
                  <a:pt x="1056" y="148"/>
                  <a:pt x="1056" y="149"/>
                  <a:pt x="1056" y="149"/>
                </a:cubicBezTo>
                <a:cubicBezTo>
                  <a:pt x="1032" y="149"/>
                  <a:pt x="1032" y="149"/>
                  <a:pt x="1032" y="149"/>
                </a:cubicBezTo>
                <a:cubicBezTo>
                  <a:pt x="1032" y="149"/>
                  <a:pt x="1032" y="148"/>
                  <a:pt x="1032" y="148"/>
                </a:cubicBezTo>
                <a:cubicBezTo>
                  <a:pt x="1031" y="131"/>
                  <a:pt x="1025" y="119"/>
                  <a:pt x="1013" y="112"/>
                </a:cubicBezTo>
                <a:cubicBezTo>
                  <a:pt x="1002" y="104"/>
                  <a:pt x="986" y="100"/>
                  <a:pt x="966" y="100"/>
                </a:cubicBezTo>
                <a:cubicBezTo>
                  <a:pt x="958" y="100"/>
                  <a:pt x="951" y="100"/>
                  <a:pt x="944" y="102"/>
                </a:cubicBezTo>
                <a:cubicBezTo>
                  <a:pt x="937" y="103"/>
                  <a:pt x="931" y="105"/>
                  <a:pt x="925" y="108"/>
                </a:cubicBezTo>
                <a:cubicBezTo>
                  <a:pt x="919" y="111"/>
                  <a:pt x="915" y="115"/>
                  <a:pt x="911" y="121"/>
                </a:cubicBezTo>
                <a:cubicBezTo>
                  <a:pt x="908" y="127"/>
                  <a:pt x="906" y="134"/>
                  <a:pt x="906" y="144"/>
                </a:cubicBezTo>
                <a:cubicBezTo>
                  <a:pt x="906" y="151"/>
                  <a:pt x="908" y="157"/>
                  <a:pt x="913" y="163"/>
                </a:cubicBezTo>
                <a:cubicBezTo>
                  <a:pt x="917" y="170"/>
                  <a:pt x="924" y="174"/>
                  <a:pt x="934" y="177"/>
                </a:cubicBezTo>
                <a:cubicBezTo>
                  <a:pt x="1011" y="199"/>
                  <a:pt x="1011" y="199"/>
                  <a:pt x="1011" y="199"/>
                </a:cubicBezTo>
                <a:cubicBezTo>
                  <a:pt x="1026" y="204"/>
                  <a:pt x="1038" y="211"/>
                  <a:pt x="1046" y="222"/>
                </a:cubicBezTo>
                <a:close/>
                <a:moveTo>
                  <a:pt x="722" y="75"/>
                </a:moveTo>
                <a:cubicBezTo>
                  <a:pt x="715" y="75"/>
                  <a:pt x="708" y="76"/>
                  <a:pt x="701" y="78"/>
                </a:cubicBezTo>
                <a:cubicBezTo>
                  <a:pt x="694" y="79"/>
                  <a:pt x="687" y="82"/>
                  <a:pt x="680" y="86"/>
                </a:cubicBezTo>
                <a:cubicBezTo>
                  <a:pt x="673" y="89"/>
                  <a:pt x="667" y="93"/>
                  <a:pt x="662" y="98"/>
                </a:cubicBezTo>
                <a:cubicBezTo>
                  <a:pt x="660" y="100"/>
                  <a:pt x="658" y="101"/>
                  <a:pt x="656" y="103"/>
                </a:cubicBezTo>
                <a:cubicBezTo>
                  <a:pt x="656" y="103"/>
                  <a:pt x="656" y="103"/>
                  <a:pt x="656" y="103"/>
                </a:cubicBezTo>
                <a:cubicBezTo>
                  <a:pt x="656" y="103"/>
                  <a:pt x="656" y="103"/>
                  <a:pt x="656" y="103"/>
                </a:cubicBezTo>
                <a:cubicBezTo>
                  <a:pt x="656" y="103"/>
                  <a:pt x="656" y="103"/>
                  <a:pt x="656" y="103"/>
                </a:cubicBezTo>
                <a:cubicBezTo>
                  <a:pt x="656" y="103"/>
                  <a:pt x="656" y="103"/>
                  <a:pt x="656" y="103"/>
                </a:cubicBezTo>
                <a:cubicBezTo>
                  <a:pt x="643" y="78"/>
                  <a:pt x="643" y="78"/>
                  <a:pt x="643" y="78"/>
                </a:cubicBezTo>
                <a:cubicBezTo>
                  <a:pt x="632" y="78"/>
                  <a:pt x="632" y="78"/>
                  <a:pt x="632" y="78"/>
                </a:cubicBezTo>
                <a:cubicBezTo>
                  <a:pt x="632" y="335"/>
                  <a:pt x="632" y="335"/>
                  <a:pt x="632" y="335"/>
                </a:cubicBezTo>
                <a:cubicBezTo>
                  <a:pt x="656" y="335"/>
                  <a:pt x="656" y="335"/>
                  <a:pt x="656" y="335"/>
                </a:cubicBezTo>
                <a:cubicBezTo>
                  <a:pt x="656" y="162"/>
                  <a:pt x="656" y="162"/>
                  <a:pt x="656" y="162"/>
                </a:cubicBezTo>
                <a:cubicBezTo>
                  <a:pt x="656" y="152"/>
                  <a:pt x="658" y="144"/>
                  <a:pt x="661" y="137"/>
                </a:cubicBezTo>
                <a:cubicBezTo>
                  <a:pt x="664" y="129"/>
                  <a:pt x="669" y="122"/>
                  <a:pt x="674" y="117"/>
                </a:cubicBezTo>
                <a:cubicBezTo>
                  <a:pt x="680" y="112"/>
                  <a:pt x="687" y="108"/>
                  <a:pt x="695" y="105"/>
                </a:cubicBezTo>
                <a:cubicBezTo>
                  <a:pt x="703" y="102"/>
                  <a:pt x="712" y="100"/>
                  <a:pt x="722" y="100"/>
                </a:cubicBezTo>
                <a:cubicBezTo>
                  <a:pt x="735" y="100"/>
                  <a:pt x="745" y="102"/>
                  <a:pt x="754" y="106"/>
                </a:cubicBezTo>
                <a:cubicBezTo>
                  <a:pt x="762" y="110"/>
                  <a:pt x="769" y="115"/>
                  <a:pt x="773" y="120"/>
                </a:cubicBezTo>
                <a:cubicBezTo>
                  <a:pt x="778" y="126"/>
                  <a:pt x="781" y="133"/>
                  <a:pt x="783" y="140"/>
                </a:cubicBezTo>
                <a:cubicBezTo>
                  <a:pt x="785" y="149"/>
                  <a:pt x="786" y="156"/>
                  <a:pt x="786" y="163"/>
                </a:cubicBezTo>
                <a:cubicBezTo>
                  <a:pt x="786" y="335"/>
                  <a:pt x="786" y="335"/>
                  <a:pt x="786" y="335"/>
                </a:cubicBezTo>
                <a:cubicBezTo>
                  <a:pt x="810" y="335"/>
                  <a:pt x="810" y="335"/>
                  <a:pt x="810" y="335"/>
                </a:cubicBezTo>
                <a:cubicBezTo>
                  <a:pt x="810" y="163"/>
                  <a:pt x="810" y="163"/>
                  <a:pt x="810" y="163"/>
                </a:cubicBezTo>
                <a:cubicBezTo>
                  <a:pt x="810" y="135"/>
                  <a:pt x="802" y="113"/>
                  <a:pt x="787" y="98"/>
                </a:cubicBezTo>
                <a:cubicBezTo>
                  <a:pt x="771" y="83"/>
                  <a:pt x="749" y="75"/>
                  <a:pt x="722" y="75"/>
                </a:cubicBezTo>
                <a:close/>
                <a:moveTo>
                  <a:pt x="1650" y="337"/>
                </a:moveTo>
                <a:cubicBezTo>
                  <a:pt x="1672" y="337"/>
                  <a:pt x="1689" y="331"/>
                  <a:pt x="1701" y="321"/>
                </a:cubicBezTo>
                <a:cubicBezTo>
                  <a:pt x="1692" y="298"/>
                  <a:pt x="1692" y="298"/>
                  <a:pt x="1692" y="298"/>
                </a:cubicBezTo>
                <a:cubicBezTo>
                  <a:pt x="1683" y="306"/>
                  <a:pt x="1670" y="313"/>
                  <a:pt x="1650" y="313"/>
                </a:cubicBezTo>
                <a:cubicBezTo>
                  <a:pt x="1636" y="313"/>
                  <a:pt x="1625" y="308"/>
                  <a:pt x="1618" y="300"/>
                </a:cubicBezTo>
                <a:cubicBezTo>
                  <a:pt x="1611" y="291"/>
                  <a:pt x="1607" y="277"/>
                  <a:pt x="1607" y="256"/>
                </a:cubicBezTo>
                <a:cubicBezTo>
                  <a:pt x="1607" y="101"/>
                  <a:pt x="1607" y="101"/>
                  <a:pt x="1607" y="101"/>
                </a:cubicBezTo>
                <a:cubicBezTo>
                  <a:pt x="1685" y="101"/>
                  <a:pt x="1685" y="101"/>
                  <a:pt x="1685" y="101"/>
                </a:cubicBezTo>
                <a:cubicBezTo>
                  <a:pt x="1686" y="101"/>
                  <a:pt x="1686" y="101"/>
                  <a:pt x="1686" y="101"/>
                </a:cubicBezTo>
                <a:cubicBezTo>
                  <a:pt x="1686" y="78"/>
                  <a:pt x="1686" y="78"/>
                  <a:pt x="1686" y="78"/>
                </a:cubicBezTo>
                <a:cubicBezTo>
                  <a:pt x="1686" y="78"/>
                  <a:pt x="1686" y="78"/>
                  <a:pt x="1685" y="78"/>
                </a:cubicBezTo>
                <a:cubicBezTo>
                  <a:pt x="1607" y="78"/>
                  <a:pt x="1607" y="78"/>
                  <a:pt x="1607" y="78"/>
                </a:cubicBezTo>
                <a:cubicBezTo>
                  <a:pt x="1607" y="0"/>
                  <a:pt x="1607" y="0"/>
                  <a:pt x="1607" y="0"/>
                </a:cubicBezTo>
                <a:cubicBezTo>
                  <a:pt x="1583" y="0"/>
                  <a:pt x="1583" y="0"/>
                  <a:pt x="1583" y="0"/>
                </a:cubicBezTo>
                <a:cubicBezTo>
                  <a:pt x="1583" y="257"/>
                  <a:pt x="1583" y="257"/>
                  <a:pt x="1583" y="257"/>
                </a:cubicBezTo>
                <a:cubicBezTo>
                  <a:pt x="1583" y="284"/>
                  <a:pt x="1589" y="304"/>
                  <a:pt x="1600" y="317"/>
                </a:cubicBezTo>
                <a:cubicBezTo>
                  <a:pt x="1612" y="330"/>
                  <a:pt x="1629" y="337"/>
                  <a:pt x="1650" y="337"/>
                </a:cubicBezTo>
                <a:close/>
                <a:moveTo>
                  <a:pt x="248" y="75"/>
                </a:moveTo>
                <a:cubicBezTo>
                  <a:pt x="248" y="75"/>
                  <a:pt x="248" y="75"/>
                  <a:pt x="248" y="75"/>
                </a:cubicBezTo>
                <a:cubicBezTo>
                  <a:pt x="247" y="75"/>
                  <a:pt x="247" y="75"/>
                  <a:pt x="247" y="75"/>
                </a:cubicBezTo>
                <a:cubicBezTo>
                  <a:pt x="219" y="75"/>
                  <a:pt x="197" y="83"/>
                  <a:pt x="181" y="98"/>
                </a:cubicBezTo>
                <a:cubicBezTo>
                  <a:pt x="176" y="103"/>
                  <a:pt x="172" y="108"/>
                  <a:pt x="169" y="114"/>
                </a:cubicBezTo>
                <a:cubicBezTo>
                  <a:pt x="166" y="108"/>
                  <a:pt x="162" y="103"/>
                  <a:pt x="157" y="98"/>
                </a:cubicBezTo>
                <a:cubicBezTo>
                  <a:pt x="141" y="83"/>
                  <a:pt x="120" y="75"/>
                  <a:pt x="92" y="75"/>
                </a:cubicBezTo>
                <a:cubicBezTo>
                  <a:pt x="90" y="75"/>
                  <a:pt x="90" y="75"/>
                  <a:pt x="90" y="75"/>
                </a:cubicBezTo>
                <a:cubicBezTo>
                  <a:pt x="62" y="75"/>
                  <a:pt x="40" y="83"/>
                  <a:pt x="24" y="98"/>
                </a:cubicBezTo>
                <a:cubicBezTo>
                  <a:pt x="8" y="114"/>
                  <a:pt x="0" y="136"/>
                  <a:pt x="0" y="164"/>
                </a:cubicBezTo>
                <a:cubicBezTo>
                  <a:pt x="0" y="335"/>
                  <a:pt x="0" y="335"/>
                  <a:pt x="0" y="335"/>
                </a:cubicBezTo>
                <a:cubicBezTo>
                  <a:pt x="25" y="335"/>
                  <a:pt x="25" y="335"/>
                  <a:pt x="25" y="335"/>
                </a:cubicBezTo>
                <a:cubicBezTo>
                  <a:pt x="25" y="164"/>
                  <a:pt x="25" y="164"/>
                  <a:pt x="25" y="164"/>
                </a:cubicBezTo>
                <a:cubicBezTo>
                  <a:pt x="25" y="156"/>
                  <a:pt x="26" y="149"/>
                  <a:pt x="27" y="141"/>
                </a:cubicBezTo>
                <a:cubicBezTo>
                  <a:pt x="29" y="134"/>
                  <a:pt x="33" y="127"/>
                  <a:pt x="37" y="121"/>
                </a:cubicBezTo>
                <a:cubicBezTo>
                  <a:pt x="42" y="115"/>
                  <a:pt x="49" y="110"/>
                  <a:pt x="57" y="106"/>
                </a:cubicBezTo>
                <a:cubicBezTo>
                  <a:pt x="65" y="102"/>
                  <a:pt x="76" y="100"/>
                  <a:pt x="89" y="100"/>
                </a:cubicBezTo>
                <a:cubicBezTo>
                  <a:pt x="89" y="100"/>
                  <a:pt x="90" y="100"/>
                  <a:pt x="91" y="100"/>
                </a:cubicBezTo>
                <a:cubicBezTo>
                  <a:pt x="104" y="100"/>
                  <a:pt x="115" y="102"/>
                  <a:pt x="124" y="106"/>
                </a:cubicBezTo>
                <a:cubicBezTo>
                  <a:pt x="132" y="110"/>
                  <a:pt x="139" y="115"/>
                  <a:pt x="143" y="121"/>
                </a:cubicBezTo>
                <a:cubicBezTo>
                  <a:pt x="148" y="127"/>
                  <a:pt x="151" y="133"/>
                  <a:pt x="153" y="141"/>
                </a:cubicBezTo>
                <a:cubicBezTo>
                  <a:pt x="155" y="149"/>
                  <a:pt x="156" y="157"/>
                  <a:pt x="156" y="164"/>
                </a:cubicBezTo>
                <a:cubicBezTo>
                  <a:pt x="156" y="335"/>
                  <a:pt x="156" y="335"/>
                  <a:pt x="156" y="335"/>
                </a:cubicBezTo>
                <a:cubicBezTo>
                  <a:pt x="182" y="335"/>
                  <a:pt x="182" y="335"/>
                  <a:pt x="182" y="335"/>
                </a:cubicBezTo>
                <a:cubicBezTo>
                  <a:pt x="182" y="164"/>
                  <a:pt x="182" y="164"/>
                  <a:pt x="182" y="164"/>
                </a:cubicBezTo>
                <a:cubicBezTo>
                  <a:pt x="182" y="157"/>
                  <a:pt x="183" y="149"/>
                  <a:pt x="185" y="141"/>
                </a:cubicBezTo>
                <a:cubicBezTo>
                  <a:pt x="186" y="134"/>
                  <a:pt x="190" y="127"/>
                  <a:pt x="194" y="121"/>
                </a:cubicBezTo>
                <a:cubicBezTo>
                  <a:pt x="199" y="115"/>
                  <a:pt x="206" y="110"/>
                  <a:pt x="214" y="106"/>
                </a:cubicBezTo>
                <a:cubicBezTo>
                  <a:pt x="222" y="102"/>
                  <a:pt x="233" y="100"/>
                  <a:pt x="246" y="100"/>
                </a:cubicBezTo>
                <a:cubicBezTo>
                  <a:pt x="247" y="100"/>
                  <a:pt x="247" y="100"/>
                  <a:pt x="248" y="100"/>
                </a:cubicBezTo>
                <a:cubicBezTo>
                  <a:pt x="262" y="100"/>
                  <a:pt x="273" y="102"/>
                  <a:pt x="281" y="106"/>
                </a:cubicBezTo>
                <a:cubicBezTo>
                  <a:pt x="289" y="110"/>
                  <a:pt x="296" y="115"/>
                  <a:pt x="301" y="121"/>
                </a:cubicBezTo>
                <a:cubicBezTo>
                  <a:pt x="305" y="127"/>
                  <a:pt x="309" y="134"/>
                  <a:pt x="311" y="141"/>
                </a:cubicBezTo>
                <a:cubicBezTo>
                  <a:pt x="312" y="149"/>
                  <a:pt x="313" y="157"/>
                  <a:pt x="313" y="164"/>
                </a:cubicBezTo>
                <a:cubicBezTo>
                  <a:pt x="313" y="335"/>
                  <a:pt x="313" y="335"/>
                  <a:pt x="313" y="335"/>
                </a:cubicBezTo>
                <a:cubicBezTo>
                  <a:pt x="338" y="335"/>
                  <a:pt x="338" y="335"/>
                  <a:pt x="338" y="335"/>
                </a:cubicBezTo>
                <a:cubicBezTo>
                  <a:pt x="338" y="164"/>
                  <a:pt x="338" y="164"/>
                  <a:pt x="338" y="164"/>
                </a:cubicBezTo>
                <a:cubicBezTo>
                  <a:pt x="338" y="136"/>
                  <a:pt x="330" y="114"/>
                  <a:pt x="314" y="98"/>
                </a:cubicBezTo>
                <a:cubicBezTo>
                  <a:pt x="298" y="83"/>
                  <a:pt x="276" y="75"/>
                  <a:pt x="248" y="75"/>
                </a:cubicBezTo>
                <a:close/>
                <a:moveTo>
                  <a:pt x="1522" y="334"/>
                </a:moveTo>
                <a:cubicBezTo>
                  <a:pt x="1523" y="334"/>
                  <a:pt x="1523" y="334"/>
                  <a:pt x="1524" y="334"/>
                </a:cubicBezTo>
                <a:cubicBezTo>
                  <a:pt x="1524" y="311"/>
                  <a:pt x="1524" y="311"/>
                  <a:pt x="1524" y="311"/>
                </a:cubicBezTo>
                <a:cubicBezTo>
                  <a:pt x="1523" y="311"/>
                  <a:pt x="1523" y="311"/>
                  <a:pt x="1522" y="311"/>
                </a:cubicBezTo>
                <a:cubicBezTo>
                  <a:pt x="1472" y="311"/>
                  <a:pt x="1472" y="311"/>
                  <a:pt x="1472" y="311"/>
                </a:cubicBezTo>
                <a:cubicBezTo>
                  <a:pt x="1472" y="78"/>
                  <a:pt x="1472" y="78"/>
                  <a:pt x="1472" y="78"/>
                </a:cubicBezTo>
                <a:cubicBezTo>
                  <a:pt x="1381" y="78"/>
                  <a:pt x="1381" y="78"/>
                  <a:pt x="1381" y="78"/>
                </a:cubicBezTo>
                <a:cubicBezTo>
                  <a:pt x="1380" y="78"/>
                  <a:pt x="1380" y="78"/>
                  <a:pt x="1380" y="78"/>
                </a:cubicBezTo>
                <a:cubicBezTo>
                  <a:pt x="1380" y="101"/>
                  <a:pt x="1380" y="101"/>
                  <a:pt x="1380" y="101"/>
                </a:cubicBezTo>
                <a:cubicBezTo>
                  <a:pt x="1380" y="101"/>
                  <a:pt x="1380" y="101"/>
                  <a:pt x="1381" y="101"/>
                </a:cubicBezTo>
                <a:cubicBezTo>
                  <a:pt x="1447" y="101"/>
                  <a:pt x="1447" y="101"/>
                  <a:pt x="1447" y="101"/>
                </a:cubicBezTo>
                <a:cubicBezTo>
                  <a:pt x="1447" y="311"/>
                  <a:pt x="1447" y="311"/>
                  <a:pt x="1447" y="311"/>
                </a:cubicBezTo>
                <a:cubicBezTo>
                  <a:pt x="1381" y="311"/>
                  <a:pt x="1381" y="311"/>
                  <a:pt x="1381" y="311"/>
                </a:cubicBezTo>
                <a:cubicBezTo>
                  <a:pt x="1380" y="311"/>
                  <a:pt x="1380" y="311"/>
                  <a:pt x="1380" y="311"/>
                </a:cubicBezTo>
                <a:cubicBezTo>
                  <a:pt x="1380" y="334"/>
                  <a:pt x="1380" y="334"/>
                  <a:pt x="1380" y="334"/>
                </a:cubicBezTo>
                <a:cubicBezTo>
                  <a:pt x="1380" y="334"/>
                  <a:pt x="1380" y="334"/>
                  <a:pt x="1381" y="334"/>
                </a:cubicBezTo>
                <a:lnTo>
                  <a:pt x="1522" y="334"/>
                </a:lnTo>
                <a:close/>
                <a:moveTo>
                  <a:pt x="507" y="78"/>
                </a:moveTo>
                <a:cubicBezTo>
                  <a:pt x="415" y="78"/>
                  <a:pt x="415" y="78"/>
                  <a:pt x="415" y="78"/>
                </a:cubicBezTo>
                <a:cubicBezTo>
                  <a:pt x="414" y="78"/>
                  <a:pt x="413" y="78"/>
                  <a:pt x="412" y="79"/>
                </a:cubicBezTo>
                <a:cubicBezTo>
                  <a:pt x="412" y="101"/>
                  <a:pt x="412" y="101"/>
                  <a:pt x="412" y="101"/>
                </a:cubicBezTo>
                <a:cubicBezTo>
                  <a:pt x="413" y="101"/>
                  <a:pt x="414" y="101"/>
                  <a:pt x="415" y="101"/>
                </a:cubicBezTo>
                <a:cubicBezTo>
                  <a:pt x="482" y="101"/>
                  <a:pt x="482" y="101"/>
                  <a:pt x="482" y="101"/>
                </a:cubicBezTo>
                <a:cubicBezTo>
                  <a:pt x="482" y="311"/>
                  <a:pt x="482" y="311"/>
                  <a:pt x="482" y="311"/>
                </a:cubicBezTo>
                <a:cubicBezTo>
                  <a:pt x="412" y="311"/>
                  <a:pt x="412" y="311"/>
                  <a:pt x="412" y="311"/>
                </a:cubicBezTo>
                <a:cubicBezTo>
                  <a:pt x="412" y="334"/>
                  <a:pt x="412" y="334"/>
                  <a:pt x="412" y="334"/>
                </a:cubicBezTo>
                <a:cubicBezTo>
                  <a:pt x="413" y="334"/>
                  <a:pt x="556" y="334"/>
                  <a:pt x="556" y="334"/>
                </a:cubicBezTo>
                <a:cubicBezTo>
                  <a:pt x="556" y="311"/>
                  <a:pt x="556" y="311"/>
                  <a:pt x="556" y="311"/>
                </a:cubicBezTo>
                <a:cubicBezTo>
                  <a:pt x="507" y="311"/>
                  <a:pt x="507" y="311"/>
                  <a:pt x="507" y="311"/>
                </a:cubicBezTo>
                <a:lnTo>
                  <a:pt x="507" y="78"/>
                </a:lnTo>
                <a:close/>
                <a:moveTo>
                  <a:pt x="1297" y="126"/>
                </a:moveTo>
                <a:cubicBezTo>
                  <a:pt x="1301" y="137"/>
                  <a:pt x="1303" y="149"/>
                  <a:pt x="1303" y="162"/>
                </a:cubicBezTo>
                <a:cubicBezTo>
                  <a:pt x="1303" y="334"/>
                  <a:pt x="1303" y="334"/>
                  <a:pt x="1303" y="334"/>
                </a:cubicBezTo>
                <a:cubicBezTo>
                  <a:pt x="1288" y="334"/>
                  <a:pt x="1288" y="334"/>
                  <a:pt x="1288" y="334"/>
                </a:cubicBezTo>
                <a:cubicBezTo>
                  <a:pt x="1280" y="314"/>
                  <a:pt x="1280" y="314"/>
                  <a:pt x="1280" y="314"/>
                </a:cubicBezTo>
                <a:cubicBezTo>
                  <a:pt x="1280" y="315"/>
                  <a:pt x="1280" y="315"/>
                  <a:pt x="1280" y="315"/>
                </a:cubicBezTo>
                <a:cubicBezTo>
                  <a:pt x="1280" y="313"/>
                  <a:pt x="1280" y="313"/>
                  <a:pt x="1280" y="313"/>
                </a:cubicBezTo>
                <a:cubicBezTo>
                  <a:pt x="1280" y="314"/>
                  <a:pt x="1279" y="314"/>
                  <a:pt x="1279" y="314"/>
                </a:cubicBezTo>
                <a:cubicBezTo>
                  <a:pt x="1263" y="329"/>
                  <a:pt x="1241" y="337"/>
                  <a:pt x="1214" y="337"/>
                </a:cubicBezTo>
                <a:cubicBezTo>
                  <a:pt x="1186" y="337"/>
                  <a:pt x="1164" y="329"/>
                  <a:pt x="1148" y="314"/>
                </a:cubicBezTo>
                <a:cubicBezTo>
                  <a:pt x="1132" y="299"/>
                  <a:pt x="1124" y="277"/>
                  <a:pt x="1124" y="249"/>
                </a:cubicBezTo>
                <a:cubicBezTo>
                  <a:pt x="1124" y="162"/>
                  <a:pt x="1124" y="162"/>
                  <a:pt x="1124" y="162"/>
                </a:cubicBezTo>
                <a:cubicBezTo>
                  <a:pt x="1124" y="149"/>
                  <a:pt x="1126" y="137"/>
                  <a:pt x="1130" y="126"/>
                </a:cubicBezTo>
                <a:cubicBezTo>
                  <a:pt x="1135" y="116"/>
                  <a:pt x="1141" y="106"/>
                  <a:pt x="1148" y="99"/>
                </a:cubicBezTo>
                <a:cubicBezTo>
                  <a:pt x="1156" y="91"/>
                  <a:pt x="1165" y="85"/>
                  <a:pt x="1177" y="81"/>
                </a:cubicBezTo>
                <a:cubicBezTo>
                  <a:pt x="1199" y="73"/>
                  <a:pt x="1228" y="73"/>
                  <a:pt x="1250" y="81"/>
                </a:cubicBezTo>
                <a:cubicBezTo>
                  <a:pt x="1262" y="85"/>
                  <a:pt x="1271" y="91"/>
                  <a:pt x="1279" y="99"/>
                </a:cubicBezTo>
                <a:cubicBezTo>
                  <a:pt x="1286" y="106"/>
                  <a:pt x="1293" y="116"/>
                  <a:pt x="1297" y="126"/>
                </a:cubicBezTo>
                <a:close/>
                <a:moveTo>
                  <a:pt x="1278" y="162"/>
                </a:moveTo>
                <a:cubicBezTo>
                  <a:pt x="1278" y="143"/>
                  <a:pt x="1272" y="127"/>
                  <a:pt x="1261" y="116"/>
                </a:cubicBezTo>
                <a:cubicBezTo>
                  <a:pt x="1250" y="105"/>
                  <a:pt x="1234" y="100"/>
                  <a:pt x="1214" y="100"/>
                </a:cubicBezTo>
                <a:cubicBezTo>
                  <a:pt x="1193" y="100"/>
                  <a:pt x="1177" y="105"/>
                  <a:pt x="1166" y="116"/>
                </a:cubicBezTo>
                <a:cubicBezTo>
                  <a:pt x="1155" y="127"/>
                  <a:pt x="1149" y="142"/>
                  <a:pt x="1149" y="162"/>
                </a:cubicBezTo>
                <a:cubicBezTo>
                  <a:pt x="1149" y="249"/>
                  <a:pt x="1149" y="249"/>
                  <a:pt x="1149" y="249"/>
                </a:cubicBezTo>
                <a:cubicBezTo>
                  <a:pt x="1149" y="256"/>
                  <a:pt x="1150" y="263"/>
                  <a:pt x="1152" y="271"/>
                </a:cubicBezTo>
                <a:cubicBezTo>
                  <a:pt x="1154" y="278"/>
                  <a:pt x="1157" y="285"/>
                  <a:pt x="1162" y="291"/>
                </a:cubicBezTo>
                <a:cubicBezTo>
                  <a:pt x="1166" y="297"/>
                  <a:pt x="1173" y="302"/>
                  <a:pt x="1181" y="306"/>
                </a:cubicBezTo>
                <a:cubicBezTo>
                  <a:pt x="1189" y="310"/>
                  <a:pt x="1200" y="312"/>
                  <a:pt x="1214" y="312"/>
                </a:cubicBezTo>
                <a:cubicBezTo>
                  <a:pt x="1227" y="312"/>
                  <a:pt x="1238" y="310"/>
                  <a:pt x="1246" y="306"/>
                </a:cubicBezTo>
                <a:cubicBezTo>
                  <a:pt x="1255" y="302"/>
                  <a:pt x="1261" y="297"/>
                  <a:pt x="1266" y="291"/>
                </a:cubicBezTo>
                <a:cubicBezTo>
                  <a:pt x="1270" y="285"/>
                  <a:pt x="1273" y="278"/>
                  <a:pt x="1275" y="271"/>
                </a:cubicBezTo>
                <a:cubicBezTo>
                  <a:pt x="1277" y="263"/>
                  <a:pt x="1278" y="256"/>
                  <a:pt x="1278" y="249"/>
                </a:cubicBezTo>
                <a:lnTo>
                  <a:pt x="1278" y="162"/>
                </a:lnTo>
                <a:close/>
              </a:path>
            </a:pathLst>
          </a:custGeom>
          <a:solidFill>
            <a:srgbClr val="1A3B47"/>
          </a:solidFill>
          <a:ln>
            <a:noFill/>
          </a:ln>
        </p:spPr>
        <p:txBody>
          <a:bodyPr vert="horz" wrap="square" lIns="91440" tIns="45720" rIns="91440" bIns="45720" numCol="1" anchor="t" anchorCtr="0" compatLnSpc="1">
            <a:prstTxWarp prst="textNoShape">
              <a:avLst/>
            </a:prstTxWarp>
          </a:bodyPr>
          <a:lstStyle/>
          <a:p>
            <a:endParaRPr lang="es-ES"/>
          </a:p>
        </p:txBody>
      </p:sp>
      <p:sp>
        <p:nvSpPr>
          <p:cNvPr id="13" name="Slide Number Placeholder 5">
            <a:extLst>
              <a:ext uri="{FF2B5EF4-FFF2-40B4-BE49-F238E27FC236}">
                <a16:creationId xmlns="" xmlns:a16="http://schemas.microsoft.com/office/drawing/2014/main" id="{010F3A02-B7CA-9E42-855B-3F51A0093AEE}"/>
              </a:ext>
            </a:extLst>
          </p:cNvPr>
          <p:cNvSpPr txBox="1">
            <a:spLocks/>
          </p:cNvSpPr>
          <p:nvPr userDrawn="1"/>
        </p:nvSpPr>
        <p:spPr>
          <a:xfrm>
            <a:off x="8604448" y="4876006"/>
            <a:ext cx="287140" cy="242765"/>
          </a:xfrm>
          <a:prstGeom prst="rect">
            <a:avLst/>
          </a:prstGeom>
        </p:spPr>
        <p:txBody>
          <a:bodyPr vert="horz" lIns="0" tIns="0" rIns="0" bIns="0" rtlCol="0" anchor="ctr"/>
          <a:lstStyle>
            <a:defPPr>
              <a:defRPr lang="es-ES"/>
            </a:defPPr>
            <a:lvl1pPr marL="0" algn="l" defTabSz="685800" rtl="0" eaLnBrk="1" latinLnBrk="0" hangingPunct="1">
              <a:defRPr sz="800" kern="1200">
                <a:solidFill>
                  <a:schemeClr val="bg1"/>
                </a:solidFill>
                <a:latin typeface="Soho Gothic Pro" panose="020B0503030504020204" pitchFamily="34" charset="77"/>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r"/>
            <a:fld id="{A5078871-D93F-4D40-B540-DC74CFDF655C}" type="slidenum">
              <a:rPr lang="es-ES" sz="800" smtClean="0">
                <a:solidFill>
                  <a:schemeClr val="bg1"/>
                </a:solidFill>
              </a:rPr>
              <a:pPr algn="r"/>
              <a:t>‹Nº›</a:t>
            </a:fld>
            <a:endParaRPr lang="es-ES" sz="800" dirty="0">
              <a:solidFill>
                <a:schemeClr val="bg1"/>
              </a:solidFill>
            </a:endParaRPr>
          </a:p>
        </p:txBody>
      </p:sp>
      <p:sp>
        <p:nvSpPr>
          <p:cNvPr id="16" name="Marcador de contenido 10">
            <a:extLst>
              <a:ext uri="{FF2B5EF4-FFF2-40B4-BE49-F238E27FC236}">
                <a16:creationId xmlns="" xmlns:a16="http://schemas.microsoft.com/office/drawing/2014/main" id="{0C194904-1155-C145-AF21-9523E0FA0795}"/>
              </a:ext>
            </a:extLst>
          </p:cNvPr>
          <p:cNvSpPr>
            <a:spLocks noGrp="1"/>
          </p:cNvSpPr>
          <p:nvPr>
            <p:ph sz="quarter" idx="10" hasCustomPrompt="1"/>
          </p:nvPr>
        </p:nvSpPr>
        <p:spPr>
          <a:xfrm>
            <a:off x="251520" y="1995686"/>
            <a:ext cx="8640960" cy="2520280"/>
          </a:xfrm>
          <a:prstGeom prst="rect">
            <a:avLst/>
          </a:prstGeom>
        </p:spPr>
        <p:txBody>
          <a:bodyPr lIns="0" tIns="0" rIns="0" bIns="0"/>
          <a:lstStyle>
            <a:lvl1pPr marL="0" indent="0">
              <a:lnSpc>
                <a:spcPts val="2800"/>
              </a:lnSpc>
              <a:spcBef>
                <a:spcPts val="0"/>
              </a:spcBef>
              <a:spcAft>
                <a:spcPts val="2800"/>
              </a:spcAft>
              <a:buNone/>
              <a:defRPr sz="1200" baseline="0">
                <a:solidFill>
                  <a:schemeClr val="tx1"/>
                </a:solidFill>
                <a:latin typeface="+mn-lt"/>
              </a:defRPr>
            </a:lvl1pPr>
          </a:lstStyle>
          <a:p>
            <a:r>
              <a:rPr lang="es-ES" dirty="0"/>
              <a:t>Editar los estilos de texto del patrón</a:t>
            </a:r>
          </a:p>
        </p:txBody>
      </p:sp>
      <p:sp>
        <p:nvSpPr>
          <p:cNvPr id="17" name="Marcador de contenido 10">
            <a:extLst>
              <a:ext uri="{FF2B5EF4-FFF2-40B4-BE49-F238E27FC236}">
                <a16:creationId xmlns="" xmlns:a16="http://schemas.microsoft.com/office/drawing/2014/main" id="{52E522FF-C13F-634D-89C8-C317FCB3F1F4}"/>
              </a:ext>
            </a:extLst>
          </p:cNvPr>
          <p:cNvSpPr>
            <a:spLocks noGrp="1"/>
          </p:cNvSpPr>
          <p:nvPr>
            <p:ph sz="quarter" idx="12" hasCustomPrompt="1"/>
          </p:nvPr>
        </p:nvSpPr>
        <p:spPr>
          <a:xfrm>
            <a:off x="251520" y="1347614"/>
            <a:ext cx="8640960" cy="504056"/>
          </a:xfrm>
          <a:prstGeom prst="rect">
            <a:avLst/>
          </a:prstGeom>
        </p:spPr>
        <p:txBody>
          <a:bodyPr lIns="0" tIns="0" rIns="0" bIns="0"/>
          <a:lstStyle>
            <a:lvl1pPr marL="0" indent="0">
              <a:lnSpc>
                <a:spcPct val="100000"/>
              </a:lnSpc>
              <a:spcBef>
                <a:spcPts val="0"/>
              </a:spcBef>
              <a:buNone/>
              <a:defRPr sz="1600" b="0" i="0" baseline="0">
                <a:solidFill>
                  <a:schemeClr val="tx1"/>
                </a:solidFill>
                <a:latin typeface="+mj-lt"/>
              </a:defRPr>
            </a:lvl1pPr>
          </a:lstStyle>
          <a:p>
            <a:r>
              <a:rPr lang="es-ES" dirty="0"/>
              <a:t>Haga clic para agregar un subtítulo a esta página, cuentas con dos líneas para títulos  extensos</a:t>
            </a:r>
          </a:p>
        </p:txBody>
      </p:sp>
    </p:spTree>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3_2. Texto estándar">
    <p:spTree>
      <p:nvGrpSpPr>
        <p:cNvPr id="1" name=""/>
        <p:cNvGrpSpPr/>
        <p:nvPr/>
      </p:nvGrpSpPr>
      <p:grpSpPr>
        <a:xfrm>
          <a:off x="0" y="0"/>
          <a:ext cx="0" cy="0"/>
          <a:chOff x="0" y="0"/>
          <a:chExt cx="0" cy="0"/>
        </a:xfrm>
      </p:grpSpPr>
      <p:graphicFrame>
        <p:nvGraphicFramePr>
          <p:cNvPr id="3" name="Objeto 2" hidden="1"/>
          <p:cNvGraphicFramePr>
            <a:graphicFrameLocks noChangeAspect="1"/>
          </p:cNvGraphicFramePr>
          <p:nvPr userDrawn="1">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04823" name="Diapositiva de think-cell" r:id="rId5" imgW="270" imgH="270" progId="TCLayout.ActiveDocument.1">
                  <p:embed/>
                </p:oleObj>
              </mc:Choice>
              <mc:Fallback>
                <p:oleObj name="Diapositiva de think-cell" r:id="rId5" imgW="270" imgH="270" progId="TCLayout.ActiveDocument.1">
                  <p:embed/>
                  <p:pic>
                    <p:nvPicPr>
                      <p:cNvPr id="3" name="Objeto 2"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ángulo 1" hidden="1"/>
          <p:cNvSpPr/>
          <p:nvPr userDrawn="1">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0000"/>
              </a:lnSpc>
              <a:spcBef>
                <a:spcPct val="0"/>
              </a:spcBef>
              <a:spcAft>
                <a:spcPct val="0"/>
              </a:spcAft>
            </a:pPr>
            <a:endParaRPr lang="es-ES" sz="2000" b="0" i="0" baseline="0" dirty="0">
              <a:latin typeface="Playfair Display" panose="00000500000000000000" pitchFamily="2" charset="0"/>
              <a:ea typeface="+mj-ea"/>
              <a:cs typeface="+mj-cs"/>
              <a:sym typeface="Playfair Display" panose="00000500000000000000" pitchFamily="2" charset="0"/>
            </a:endParaRPr>
          </a:p>
        </p:txBody>
      </p:sp>
      <p:sp>
        <p:nvSpPr>
          <p:cNvPr id="8" name="Title Placeholder 1">
            <a:extLst>
              <a:ext uri="{FF2B5EF4-FFF2-40B4-BE49-F238E27FC236}">
                <a16:creationId xmlns="" xmlns:a16="http://schemas.microsoft.com/office/drawing/2014/main" id="{7EA230A8-2396-C04E-BA7D-6A765043E110}"/>
              </a:ext>
            </a:extLst>
          </p:cNvPr>
          <p:cNvSpPr>
            <a:spLocks noGrp="1"/>
          </p:cNvSpPr>
          <p:nvPr>
            <p:ph type="title" hasCustomPrompt="1"/>
          </p:nvPr>
        </p:nvSpPr>
        <p:spPr>
          <a:xfrm>
            <a:off x="252000" y="486818"/>
            <a:ext cx="8639588" cy="689507"/>
          </a:xfrm>
          <a:prstGeom prst="rect">
            <a:avLst/>
          </a:prstGeom>
        </p:spPr>
        <p:txBody>
          <a:bodyPr vert="horz" lIns="0" tIns="0" rIns="0" bIns="0" rtlCol="0" anchor="t">
            <a:noAutofit/>
          </a:bodyPr>
          <a:lstStyle>
            <a:lvl1pPr>
              <a:defRPr sz="2000"/>
            </a:lvl1pPr>
          </a:lstStyle>
          <a:p>
            <a:r>
              <a:rPr lang="es-ES" dirty="0"/>
              <a:t>Haga clic para modificar el título de esta página, cuentas con dos líneas para títulos extensos</a:t>
            </a:r>
            <a:endParaRPr lang="en-US" dirty="0"/>
          </a:p>
        </p:txBody>
      </p:sp>
      <p:sp>
        <p:nvSpPr>
          <p:cNvPr id="9" name="12 Marcador de texto"/>
          <p:cNvSpPr>
            <a:spLocks noGrp="1"/>
          </p:cNvSpPr>
          <p:nvPr>
            <p:ph type="body" sz="quarter" idx="13"/>
          </p:nvPr>
        </p:nvSpPr>
        <p:spPr>
          <a:xfrm>
            <a:off x="252000" y="267750"/>
            <a:ext cx="8639588" cy="188640"/>
          </a:xfrm>
          <a:prstGeom prst="rect">
            <a:avLst/>
          </a:prstGeom>
        </p:spPr>
        <p:txBody>
          <a:bodyPr lIns="0" anchor="t" anchorCtr="0">
            <a:noAutofit/>
          </a:bodyPr>
          <a:lstStyle>
            <a:lvl1pPr marL="0" indent="0">
              <a:buNone/>
              <a:defRPr kumimoji="0" lang="es-ES" sz="800" b="0" i="0" u="none" strike="noStrike" kern="1200" cap="none" spc="0" normalizeH="0" baseline="0" dirty="0" smtClean="0">
                <a:ln>
                  <a:noFill/>
                </a:ln>
                <a:solidFill>
                  <a:srgbClr val="1A3B47"/>
                </a:solidFill>
                <a:effectLst/>
                <a:uLnTx/>
                <a:uFillTx/>
                <a:latin typeface="Soho Gothic Pro" panose="020B0503030504020204" pitchFamily="34" charset="0"/>
                <a:ea typeface="+mn-ea"/>
                <a:cs typeface="Soho Gothic Pro" panose="020B0503030504020204" pitchFamily="34" charset="0"/>
              </a:defRPr>
            </a:lvl1pPr>
            <a:lvl2pPr>
              <a:buNone/>
              <a:defRPr/>
            </a:lvl2pPr>
            <a:lvl3pPr>
              <a:buNone/>
              <a:defRPr/>
            </a:lvl3pPr>
            <a:lvl4pPr>
              <a:buNone/>
              <a:defRPr/>
            </a:lvl4pPr>
            <a:lvl5pPr>
              <a:buNone/>
              <a:defRPr/>
            </a:lvl5pPr>
          </a:lstStyle>
          <a:p>
            <a:pPr marL="0" marR="0" lvl="0" indent="0" algn="just" defTabSz="844083" rtl="0" eaLnBrk="1" fontAlgn="auto" latinLnBrk="0" hangingPunct="1">
              <a:lnSpc>
                <a:spcPct val="100000"/>
              </a:lnSpc>
              <a:spcBef>
                <a:spcPct val="20000"/>
              </a:spcBef>
              <a:spcAft>
                <a:spcPts val="0"/>
              </a:spcAft>
              <a:buClr>
                <a:srgbClr val="3D3935">
                  <a:lumMod val="75000"/>
                </a:srgbClr>
              </a:buClr>
              <a:buSzTx/>
              <a:buFont typeface="Arial" pitchFamily="34" charset="0"/>
              <a:buNone/>
              <a:tabLst/>
              <a:defRPr/>
            </a:pPr>
            <a:r>
              <a:rPr lang="es-ES" dirty="0"/>
              <a:t>Editar el estilo de texto del patrón</a:t>
            </a:r>
          </a:p>
        </p:txBody>
      </p:sp>
      <p:grpSp>
        <p:nvGrpSpPr>
          <p:cNvPr id="6" name="Grupo 5"/>
          <p:cNvGrpSpPr/>
          <p:nvPr userDrawn="1"/>
        </p:nvGrpSpPr>
        <p:grpSpPr>
          <a:xfrm>
            <a:off x="7746702" y="4681792"/>
            <a:ext cx="1403648" cy="481958"/>
            <a:chOff x="8064500" y="4790414"/>
            <a:chExt cx="1083150" cy="371911"/>
          </a:xfrm>
        </p:grpSpPr>
        <p:sp>
          <p:nvSpPr>
            <p:cNvPr id="7" name="Forma libre 6">
              <a:extLst>
                <a:ext uri="{FF2B5EF4-FFF2-40B4-BE49-F238E27FC236}">
                  <a16:creationId xmlns="" xmlns:a16="http://schemas.microsoft.com/office/drawing/2014/main" id="{C6C3A9BA-FA29-AF49-93DF-C962E39BE4D1}"/>
                </a:ext>
              </a:extLst>
            </p:cNvPr>
            <p:cNvSpPr/>
            <p:nvPr userDrawn="1"/>
          </p:nvSpPr>
          <p:spPr>
            <a:xfrm>
              <a:off x="8261825" y="4790414"/>
              <a:ext cx="885825" cy="349250"/>
            </a:xfrm>
            <a:custGeom>
              <a:avLst/>
              <a:gdLst>
                <a:gd name="connsiteX0" fmla="*/ 885825 w 885825"/>
                <a:gd name="connsiteY0" fmla="*/ 225425 h 349250"/>
                <a:gd name="connsiteX1" fmla="*/ 885825 w 885825"/>
                <a:gd name="connsiteY1" fmla="*/ 0 h 349250"/>
                <a:gd name="connsiteX2" fmla="*/ 0 w 885825"/>
                <a:gd name="connsiteY2" fmla="*/ 250825 h 349250"/>
                <a:gd name="connsiteX3" fmla="*/ 0 w 885825"/>
                <a:gd name="connsiteY3" fmla="*/ 349250 h 349250"/>
                <a:gd name="connsiteX4" fmla="*/ 885825 w 885825"/>
                <a:gd name="connsiteY4" fmla="*/ 225425 h 349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5825" h="349250">
                  <a:moveTo>
                    <a:pt x="885825" y="225425"/>
                  </a:moveTo>
                  <a:lnTo>
                    <a:pt x="885825" y="0"/>
                  </a:lnTo>
                  <a:lnTo>
                    <a:pt x="0" y="250825"/>
                  </a:lnTo>
                  <a:lnTo>
                    <a:pt x="0" y="349250"/>
                  </a:lnTo>
                  <a:lnTo>
                    <a:pt x="885825" y="225425"/>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s-ES"/>
            </a:p>
          </p:txBody>
        </p:sp>
        <p:sp>
          <p:nvSpPr>
            <p:cNvPr id="10" name="Triángulo 10">
              <a:extLst>
                <a:ext uri="{FF2B5EF4-FFF2-40B4-BE49-F238E27FC236}">
                  <a16:creationId xmlns="" xmlns:a16="http://schemas.microsoft.com/office/drawing/2014/main" id="{400DAD3A-8917-4A46-A174-4210FBD17B57}"/>
                </a:ext>
              </a:extLst>
            </p:cNvPr>
            <p:cNvSpPr/>
            <p:nvPr userDrawn="1"/>
          </p:nvSpPr>
          <p:spPr>
            <a:xfrm>
              <a:off x="8064500" y="4844050"/>
              <a:ext cx="1083150" cy="318275"/>
            </a:xfrm>
            <a:custGeom>
              <a:avLst/>
              <a:gdLst>
                <a:gd name="connsiteX0" fmla="*/ 0 w 2282400"/>
                <a:gd name="connsiteY0" fmla="*/ 1101600 h 1101600"/>
                <a:gd name="connsiteX1" fmla="*/ 1141200 w 2282400"/>
                <a:gd name="connsiteY1" fmla="*/ 0 h 1101600"/>
                <a:gd name="connsiteX2" fmla="*/ 2282400 w 2282400"/>
                <a:gd name="connsiteY2" fmla="*/ 1101600 h 1101600"/>
                <a:gd name="connsiteX3" fmla="*/ 0 w 2282400"/>
                <a:gd name="connsiteY3" fmla="*/ 1101600 h 1101600"/>
                <a:gd name="connsiteX0" fmla="*/ 0 w 2300400"/>
                <a:gd name="connsiteY0" fmla="*/ 302400 h 302400"/>
                <a:gd name="connsiteX1" fmla="*/ 2300400 w 2300400"/>
                <a:gd name="connsiteY1" fmla="*/ 0 h 302400"/>
                <a:gd name="connsiteX2" fmla="*/ 2282400 w 2300400"/>
                <a:gd name="connsiteY2" fmla="*/ 302400 h 302400"/>
                <a:gd name="connsiteX3" fmla="*/ 0 w 2300400"/>
                <a:gd name="connsiteY3" fmla="*/ 302400 h 302400"/>
                <a:gd name="connsiteX0" fmla="*/ 0 w 1026000"/>
                <a:gd name="connsiteY0" fmla="*/ 295200 h 302400"/>
                <a:gd name="connsiteX1" fmla="*/ 1026000 w 1026000"/>
                <a:gd name="connsiteY1" fmla="*/ 0 h 302400"/>
                <a:gd name="connsiteX2" fmla="*/ 1008000 w 1026000"/>
                <a:gd name="connsiteY2" fmla="*/ 302400 h 302400"/>
                <a:gd name="connsiteX3" fmla="*/ 0 w 1026000"/>
                <a:gd name="connsiteY3" fmla="*/ 295200 h 302400"/>
                <a:gd name="connsiteX0" fmla="*/ 0 w 1083150"/>
                <a:gd name="connsiteY0" fmla="*/ 307900 h 315100"/>
                <a:gd name="connsiteX1" fmla="*/ 1083150 w 1083150"/>
                <a:gd name="connsiteY1" fmla="*/ 0 h 315100"/>
                <a:gd name="connsiteX2" fmla="*/ 1008000 w 1083150"/>
                <a:gd name="connsiteY2" fmla="*/ 315100 h 315100"/>
                <a:gd name="connsiteX3" fmla="*/ 0 w 1083150"/>
                <a:gd name="connsiteY3" fmla="*/ 307900 h 315100"/>
                <a:gd name="connsiteX0" fmla="*/ 0 w 1083150"/>
                <a:gd name="connsiteY0" fmla="*/ 307900 h 315100"/>
                <a:gd name="connsiteX1" fmla="*/ 1083150 w 1083150"/>
                <a:gd name="connsiteY1" fmla="*/ 0 h 315100"/>
                <a:gd name="connsiteX2" fmla="*/ 1074675 w 1083150"/>
                <a:gd name="connsiteY2" fmla="*/ 315100 h 315100"/>
                <a:gd name="connsiteX3" fmla="*/ 0 w 1083150"/>
                <a:gd name="connsiteY3" fmla="*/ 307900 h 315100"/>
                <a:gd name="connsiteX0" fmla="*/ 0 w 1083150"/>
                <a:gd name="connsiteY0" fmla="*/ 307900 h 318275"/>
                <a:gd name="connsiteX1" fmla="*/ 1083150 w 1083150"/>
                <a:gd name="connsiteY1" fmla="*/ 0 h 318275"/>
                <a:gd name="connsiteX2" fmla="*/ 1081025 w 1083150"/>
                <a:gd name="connsiteY2" fmla="*/ 318275 h 318275"/>
                <a:gd name="connsiteX3" fmla="*/ 0 w 1083150"/>
                <a:gd name="connsiteY3" fmla="*/ 307900 h 318275"/>
              </a:gdLst>
              <a:ahLst/>
              <a:cxnLst>
                <a:cxn ang="0">
                  <a:pos x="connsiteX0" y="connsiteY0"/>
                </a:cxn>
                <a:cxn ang="0">
                  <a:pos x="connsiteX1" y="connsiteY1"/>
                </a:cxn>
                <a:cxn ang="0">
                  <a:pos x="connsiteX2" y="connsiteY2"/>
                </a:cxn>
                <a:cxn ang="0">
                  <a:pos x="connsiteX3" y="connsiteY3"/>
                </a:cxn>
              </a:cxnLst>
              <a:rect l="l" t="t" r="r" b="b"/>
              <a:pathLst>
                <a:path w="1083150" h="318275">
                  <a:moveTo>
                    <a:pt x="0" y="307900"/>
                  </a:moveTo>
                  <a:lnTo>
                    <a:pt x="1083150" y="0"/>
                  </a:lnTo>
                  <a:cubicBezTo>
                    <a:pt x="1082442" y="106092"/>
                    <a:pt x="1081733" y="212183"/>
                    <a:pt x="1081025" y="318275"/>
                  </a:cubicBezTo>
                  <a:lnTo>
                    <a:pt x="0" y="307900"/>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13" name="Slide Number Placeholder 5">
            <a:extLst>
              <a:ext uri="{FF2B5EF4-FFF2-40B4-BE49-F238E27FC236}">
                <a16:creationId xmlns="" xmlns:a16="http://schemas.microsoft.com/office/drawing/2014/main" id="{010F3A02-B7CA-9E42-855B-3F51A0093AEE}"/>
              </a:ext>
            </a:extLst>
          </p:cNvPr>
          <p:cNvSpPr txBox="1">
            <a:spLocks/>
          </p:cNvSpPr>
          <p:nvPr userDrawn="1"/>
        </p:nvSpPr>
        <p:spPr>
          <a:xfrm>
            <a:off x="8604448" y="4876006"/>
            <a:ext cx="287140" cy="242765"/>
          </a:xfrm>
          <a:prstGeom prst="rect">
            <a:avLst/>
          </a:prstGeom>
        </p:spPr>
        <p:txBody>
          <a:bodyPr vert="horz" lIns="0" tIns="0" rIns="0" bIns="0" rtlCol="0" anchor="ctr"/>
          <a:lstStyle>
            <a:defPPr>
              <a:defRPr lang="es-ES"/>
            </a:defPPr>
            <a:lvl1pPr marL="0" algn="l" defTabSz="685800" rtl="0" eaLnBrk="1" latinLnBrk="0" hangingPunct="1">
              <a:defRPr sz="800" kern="1200">
                <a:solidFill>
                  <a:schemeClr val="bg1"/>
                </a:solidFill>
                <a:latin typeface="Soho Gothic Pro" panose="020B0503030504020204" pitchFamily="34" charset="77"/>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r"/>
            <a:fld id="{A5078871-D93F-4D40-B540-DC74CFDF655C}" type="slidenum">
              <a:rPr lang="es-ES" sz="800" smtClean="0">
                <a:solidFill>
                  <a:schemeClr val="bg1"/>
                </a:solidFill>
              </a:rPr>
              <a:pPr algn="r"/>
              <a:t>‹Nº›</a:t>
            </a:fld>
            <a:endParaRPr lang="es-ES" sz="800" dirty="0">
              <a:solidFill>
                <a:schemeClr val="bg1"/>
              </a:solidFill>
            </a:endParaRPr>
          </a:p>
        </p:txBody>
      </p:sp>
      <p:sp>
        <p:nvSpPr>
          <p:cNvPr id="14" name="Marcador de contenido 10">
            <a:extLst>
              <a:ext uri="{FF2B5EF4-FFF2-40B4-BE49-F238E27FC236}">
                <a16:creationId xmlns="" xmlns:a16="http://schemas.microsoft.com/office/drawing/2014/main" id="{E8FEC0EA-9253-2E4E-B410-521792993695}"/>
              </a:ext>
            </a:extLst>
          </p:cNvPr>
          <p:cNvSpPr>
            <a:spLocks noGrp="1"/>
          </p:cNvSpPr>
          <p:nvPr>
            <p:ph sz="quarter" idx="10" hasCustomPrompt="1"/>
          </p:nvPr>
        </p:nvSpPr>
        <p:spPr>
          <a:xfrm>
            <a:off x="251520" y="1995686"/>
            <a:ext cx="8640960" cy="2520280"/>
          </a:xfrm>
          <a:prstGeom prst="rect">
            <a:avLst/>
          </a:prstGeom>
        </p:spPr>
        <p:txBody>
          <a:bodyPr lIns="0" tIns="0" rIns="0" bIns="0"/>
          <a:lstStyle>
            <a:lvl1pPr marL="0" indent="0">
              <a:lnSpc>
                <a:spcPts val="2800"/>
              </a:lnSpc>
              <a:spcBef>
                <a:spcPts val="0"/>
              </a:spcBef>
              <a:spcAft>
                <a:spcPts val="2800"/>
              </a:spcAft>
              <a:buNone/>
              <a:defRPr sz="1200" baseline="0">
                <a:solidFill>
                  <a:schemeClr val="tx1"/>
                </a:solidFill>
                <a:latin typeface="+mn-lt"/>
              </a:defRPr>
            </a:lvl1pPr>
          </a:lstStyle>
          <a:p>
            <a:r>
              <a:rPr lang="es-ES" dirty="0"/>
              <a:t>Editar los estilos de texto del patrón</a:t>
            </a:r>
          </a:p>
        </p:txBody>
      </p:sp>
      <p:sp>
        <p:nvSpPr>
          <p:cNvPr id="15" name="Marcador de contenido 10">
            <a:extLst>
              <a:ext uri="{FF2B5EF4-FFF2-40B4-BE49-F238E27FC236}">
                <a16:creationId xmlns="" xmlns:a16="http://schemas.microsoft.com/office/drawing/2014/main" id="{3A1B077C-37B5-A248-ADB5-E4A0B84B1738}"/>
              </a:ext>
            </a:extLst>
          </p:cNvPr>
          <p:cNvSpPr>
            <a:spLocks noGrp="1"/>
          </p:cNvSpPr>
          <p:nvPr>
            <p:ph sz="quarter" idx="12" hasCustomPrompt="1"/>
          </p:nvPr>
        </p:nvSpPr>
        <p:spPr>
          <a:xfrm>
            <a:off x="251520" y="1347614"/>
            <a:ext cx="8640960" cy="504056"/>
          </a:xfrm>
          <a:prstGeom prst="rect">
            <a:avLst/>
          </a:prstGeom>
        </p:spPr>
        <p:txBody>
          <a:bodyPr lIns="0" tIns="0" rIns="0" bIns="0"/>
          <a:lstStyle>
            <a:lvl1pPr marL="0" indent="0">
              <a:lnSpc>
                <a:spcPct val="100000"/>
              </a:lnSpc>
              <a:spcBef>
                <a:spcPts val="0"/>
              </a:spcBef>
              <a:buNone/>
              <a:defRPr sz="1600" b="0" i="0" baseline="0">
                <a:solidFill>
                  <a:schemeClr val="tx1"/>
                </a:solidFill>
                <a:latin typeface="+mj-lt"/>
              </a:defRPr>
            </a:lvl1pPr>
          </a:lstStyle>
          <a:p>
            <a:r>
              <a:rPr lang="es-ES" dirty="0"/>
              <a:t>Haga clic para agregar un subtítulo a esta página, cuentas con dos líneas para títulos  extensos</a:t>
            </a:r>
          </a:p>
        </p:txBody>
      </p:sp>
    </p:spTree>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 Texto grande">
    <p:spTree>
      <p:nvGrpSpPr>
        <p:cNvPr id="1" name=""/>
        <p:cNvGrpSpPr/>
        <p:nvPr/>
      </p:nvGrpSpPr>
      <p:grpSpPr>
        <a:xfrm>
          <a:off x="0" y="0"/>
          <a:ext cx="0" cy="0"/>
          <a:chOff x="0" y="0"/>
          <a:chExt cx="0" cy="0"/>
        </a:xfrm>
      </p:grpSpPr>
      <p:graphicFrame>
        <p:nvGraphicFramePr>
          <p:cNvPr id="11" name="Objeto 10" hidden="1"/>
          <p:cNvGraphicFramePr>
            <a:graphicFrameLocks noChangeAspect="1"/>
          </p:cNvGraphicFramePr>
          <p:nvPr userDrawn="1">
            <p:custDataLst>
              <p:tags r:id="rId2"/>
            </p:custDataLst>
            <p:extLst>
              <p:ext uri="{D42A27DB-BD31-4B8C-83A1-F6EECF244321}">
                <p14:modId xmlns:p14="http://schemas.microsoft.com/office/powerpoint/2010/main" val="252773873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5349" name="Diapositiva de think-cell" r:id="rId5" imgW="270" imgH="270" progId="TCLayout.ActiveDocument.1">
                  <p:embed/>
                </p:oleObj>
              </mc:Choice>
              <mc:Fallback>
                <p:oleObj name="Diapositiva de think-cell" r:id="rId5" imgW="270" imgH="270"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10" name="Rectángulo 9" hidden="1"/>
          <p:cNvSpPr/>
          <p:nvPr userDrawn="1">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0000"/>
              </a:lnSpc>
              <a:spcBef>
                <a:spcPct val="0"/>
              </a:spcBef>
              <a:spcAft>
                <a:spcPct val="0"/>
              </a:spcAft>
            </a:pPr>
            <a:endParaRPr lang="es-ES" sz="2000" b="0" i="0" baseline="0" dirty="0">
              <a:latin typeface="Playfair Display" panose="00000500000000000000" pitchFamily="2" charset="0"/>
              <a:ea typeface="+mj-ea"/>
              <a:cs typeface="+mj-cs"/>
              <a:sym typeface="Playfair Display" panose="00000500000000000000" pitchFamily="2" charset="0"/>
            </a:endParaRPr>
          </a:p>
        </p:txBody>
      </p:sp>
      <p:sp>
        <p:nvSpPr>
          <p:cNvPr id="8" name="Title Placeholder 1">
            <a:extLst>
              <a:ext uri="{FF2B5EF4-FFF2-40B4-BE49-F238E27FC236}">
                <a16:creationId xmlns="" xmlns:a16="http://schemas.microsoft.com/office/drawing/2014/main" id="{7EA230A8-2396-C04E-BA7D-6A765043E110}"/>
              </a:ext>
            </a:extLst>
          </p:cNvPr>
          <p:cNvSpPr>
            <a:spLocks noGrp="1"/>
          </p:cNvSpPr>
          <p:nvPr>
            <p:ph type="title" hasCustomPrompt="1"/>
          </p:nvPr>
        </p:nvSpPr>
        <p:spPr>
          <a:xfrm>
            <a:off x="251999" y="486818"/>
            <a:ext cx="8641175" cy="689507"/>
          </a:xfrm>
          <a:prstGeom prst="rect">
            <a:avLst/>
          </a:prstGeom>
        </p:spPr>
        <p:txBody>
          <a:bodyPr vert="horz" lIns="0" tIns="0" rIns="0" bIns="0" rtlCol="0" anchor="t">
            <a:noAutofit/>
          </a:bodyPr>
          <a:lstStyle>
            <a:lvl1pPr>
              <a:defRPr sz="2000"/>
            </a:lvl1pPr>
          </a:lstStyle>
          <a:p>
            <a:r>
              <a:rPr lang="es-ES" dirty="0"/>
              <a:t>Haga clic para modificar el título de esta página, cuentas con dos líneas para títulos extensos</a:t>
            </a:r>
            <a:endParaRPr lang="en-US" dirty="0"/>
          </a:p>
        </p:txBody>
      </p:sp>
      <p:sp>
        <p:nvSpPr>
          <p:cNvPr id="6" name="12 Marcador de texto"/>
          <p:cNvSpPr>
            <a:spLocks noGrp="1"/>
          </p:cNvSpPr>
          <p:nvPr>
            <p:ph type="body" sz="quarter" idx="13"/>
          </p:nvPr>
        </p:nvSpPr>
        <p:spPr>
          <a:xfrm>
            <a:off x="252000" y="267750"/>
            <a:ext cx="8641174" cy="188640"/>
          </a:xfrm>
          <a:prstGeom prst="rect">
            <a:avLst/>
          </a:prstGeom>
        </p:spPr>
        <p:txBody>
          <a:bodyPr lIns="0" anchor="t" anchorCtr="0">
            <a:noAutofit/>
          </a:bodyPr>
          <a:lstStyle>
            <a:lvl1pPr marL="0" indent="0">
              <a:buNone/>
              <a:defRPr kumimoji="0" lang="es-ES" sz="800" b="0" i="0" u="none" strike="noStrike" kern="1200" cap="none" spc="0" normalizeH="0" baseline="0" dirty="0" smtClean="0">
                <a:ln>
                  <a:noFill/>
                </a:ln>
                <a:solidFill>
                  <a:srgbClr val="1A3B47"/>
                </a:solidFill>
                <a:effectLst/>
                <a:uLnTx/>
                <a:uFillTx/>
                <a:latin typeface="Soho Gothic Pro" panose="020B0503030504020204" pitchFamily="34" charset="0"/>
                <a:ea typeface="+mn-ea"/>
                <a:cs typeface="Soho Gothic Pro" panose="020B0503030504020204" pitchFamily="34" charset="0"/>
              </a:defRPr>
            </a:lvl1pPr>
            <a:lvl2pPr>
              <a:buNone/>
              <a:defRPr/>
            </a:lvl2pPr>
            <a:lvl3pPr>
              <a:buNone/>
              <a:defRPr/>
            </a:lvl3pPr>
            <a:lvl4pPr>
              <a:buNone/>
              <a:defRPr/>
            </a:lvl4pPr>
            <a:lvl5pPr>
              <a:buNone/>
              <a:defRPr/>
            </a:lvl5pPr>
          </a:lstStyle>
          <a:p>
            <a:pPr marL="0" marR="0" lvl="0" indent="0" algn="just" defTabSz="844083" rtl="0" eaLnBrk="1" fontAlgn="auto" latinLnBrk="0" hangingPunct="1">
              <a:lnSpc>
                <a:spcPct val="100000"/>
              </a:lnSpc>
              <a:spcBef>
                <a:spcPct val="20000"/>
              </a:spcBef>
              <a:spcAft>
                <a:spcPts val="0"/>
              </a:spcAft>
              <a:buClr>
                <a:srgbClr val="3D3935">
                  <a:lumMod val="75000"/>
                </a:srgbClr>
              </a:buClr>
              <a:buSzTx/>
              <a:buFont typeface="Arial" pitchFamily="34" charset="0"/>
              <a:buNone/>
              <a:tabLst/>
              <a:defRPr/>
            </a:pPr>
            <a:r>
              <a:rPr lang="es-ES" dirty="0"/>
              <a:t>Editar el estilo de texto del patrón</a:t>
            </a:r>
          </a:p>
        </p:txBody>
      </p:sp>
      <p:grpSp>
        <p:nvGrpSpPr>
          <p:cNvPr id="15" name="Grupo 14"/>
          <p:cNvGrpSpPr/>
          <p:nvPr userDrawn="1"/>
        </p:nvGrpSpPr>
        <p:grpSpPr>
          <a:xfrm>
            <a:off x="7746702" y="4681792"/>
            <a:ext cx="1403648" cy="481958"/>
            <a:chOff x="8064500" y="4790414"/>
            <a:chExt cx="1083150" cy="371911"/>
          </a:xfrm>
        </p:grpSpPr>
        <p:sp>
          <p:nvSpPr>
            <p:cNvPr id="16" name="Forma libre 15">
              <a:extLst>
                <a:ext uri="{FF2B5EF4-FFF2-40B4-BE49-F238E27FC236}">
                  <a16:creationId xmlns="" xmlns:a16="http://schemas.microsoft.com/office/drawing/2014/main" id="{C6C3A9BA-FA29-AF49-93DF-C962E39BE4D1}"/>
                </a:ext>
              </a:extLst>
            </p:cNvPr>
            <p:cNvSpPr/>
            <p:nvPr userDrawn="1"/>
          </p:nvSpPr>
          <p:spPr>
            <a:xfrm>
              <a:off x="8261825" y="4790414"/>
              <a:ext cx="885825" cy="349250"/>
            </a:xfrm>
            <a:custGeom>
              <a:avLst/>
              <a:gdLst>
                <a:gd name="connsiteX0" fmla="*/ 885825 w 885825"/>
                <a:gd name="connsiteY0" fmla="*/ 225425 h 349250"/>
                <a:gd name="connsiteX1" fmla="*/ 885825 w 885825"/>
                <a:gd name="connsiteY1" fmla="*/ 0 h 349250"/>
                <a:gd name="connsiteX2" fmla="*/ 0 w 885825"/>
                <a:gd name="connsiteY2" fmla="*/ 250825 h 349250"/>
                <a:gd name="connsiteX3" fmla="*/ 0 w 885825"/>
                <a:gd name="connsiteY3" fmla="*/ 349250 h 349250"/>
                <a:gd name="connsiteX4" fmla="*/ 885825 w 885825"/>
                <a:gd name="connsiteY4" fmla="*/ 225425 h 349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5825" h="349250">
                  <a:moveTo>
                    <a:pt x="885825" y="225425"/>
                  </a:moveTo>
                  <a:lnTo>
                    <a:pt x="885825" y="0"/>
                  </a:lnTo>
                  <a:lnTo>
                    <a:pt x="0" y="250825"/>
                  </a:lnTo>
                  <a:lnTo>
                    <a:pt x="0" y="349250"/>
                  </a:lnTo>
                  <a:lnTo>
                    <a:pt x="885825" y="22542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7" name="Triángulo 10">
              <a:extLst>
                <a:ext uri="{FF2B5EF4-FFF2-40B4-BE49-F238E27FC236}">
                  <a16:creationId xmlns="" xmlns:a16="http://schemas.microsoft.com/office/drawing/2014/main" id="{400DAD3A-8917-4A46-A174-4210FBD17B57}"/>
                </a:ext>
              </a:extLst>
            </p:cNvPr>
            <p:cNvSpPr/>
            <p:nvPr userDrawn="1"/>
          </p:nvSpPr>
          <p:spPr>
            <a:xfrm>
              <a:off x="8064500" y="4844050"/>
              <a:ext cx="1083150" cy="318275"/>
            </a:xfrm>
            <a:custGeom>
              <a:avLst/>
              <a:gdLst>
                <a:gd name="connsiteX0" fmla="*/ 0 w 2282400"/>
                <a:gd name="connsiteY0" fmla="*/ 1101600 h 1101600"/>
                <a:gd name="connsiteX1" fmla="*/ 1141200 w 2282400"/>
                <a:gd name="connsiteY1" fmla="*/ 0 h 1101600"/>
                <a:gd name="connsiteX2" fmla="*/ 2282400 w 2282400"/>
                <a:gd name="connsiteY2" fmla="*/ 1101600 h 1101600"/>
                <a:gd name="connsiteX3" fmla="*/ 0 w 2282400"/>
                <a:gd name="connsiteY3" fmla="*/ 1101600 h 1101600"/>
                <a:gd name="connsiteX0" fmla="*/ 0 w 2300400"/>
                <a:gd name="connsiteY0" fmla="*/ 302400 h 302400"/>
                <a:gd name="connsiteX1" fmla="*/ 2300400 w 2300400"/>
                <a:gd name="connsiteY1" fmla="*/ 0 h 302400"/>
                <a:gd name="connsiteX2" fmla="*/ 2282400 w 2300400"/>
                <a:gd name="connsiteY2" fmla="*/ 302400 h 302400"/>
                <a:gd name="connsiteX3" fmla="*/ 0 w 2300400"/>
                <a:gd name="connsiteY3" fmla="*/ 302400 h 302400"/>
                <a:gd name="connsiteX0" fmla="*/ 0 w 1026000"/>
                <a:gd name="connsiteY0" fmla="*/ 295200 h 302400"/>
                <a:gd name="connsiteX1" fmla="*/ 1026000 w 1026000"/>
                <a:gd name="connsiteY1" fmla="*/ 0 h 302400"/>
                <a:gd name="connsiteX2" fmla="*/ 1008000 w 1026000"/>
                <a:gd name="connsiteY2" fmla="*/ 302400 h 302400"/>
                <a:gd name="connsiteX3" fmla="*/ 0 w 1026000"/>
                <a:gd name="connsiteY3" fmla="*/ 295200 h 302400"/>
                <a:gd name="connsiteX0" fmla="*/ 0 w 1083150"/>
                <a:gd name="connsiteY0" fmla="*/ 307900 h 315100"/>
                <a:gd name="connsiteX1" fmla="*/ 1083150 w 1083150"/>
                <a:gd name="connsiteY1" fmla="*/ 0 h 315100"/>
                <a:gd name="connsiteX2" fmla="*/ 1008000 w 1083150"/>
                <a:gd name="connsiteY2" fmla="*/ 315100 h 315100"/>
                <a:gd name="connsiteX3" fmla="*/ 0 w 1083150"/>
                <a:gd name="connsiteY3" fmla="*/ 307900 h 315100"/>
                <a:gd name="connsiteX0" fmla="*/ 0 w 1083150"/>
                <a:gd name="connsiteY0" fmla="*/ 307900 h 315100"/>
                <a:gd name="connsiteX1" fmla="*/ 1083150 w 1083150"/>
                <a:gd name="connsiteY1" fmla="*/ 0 h 315100"/>
                <a:gd name="connsiteX2" fmla="*/ 1074675 w 1083150"/>
                <a:gd name="connsiteY2" fmla="*/ 315100 h 315100"/>
                <a:gd name="connsiteX3" fmla="*/ 0 w 1083150"/>
                <a:gd name="connsiteY3" fmla="*/ 307900 h 315100"/>
                <a:gd name="connsiteX0" fmla="*/ 0 w 1083150"/>
                <a:gd name="connsiteY0" fmla="*/ 307900 h 318275"/>
                <a:gd name="connsiteX1" fmla="*/ 1083150 w 1083150"/>
                <a:gd name="connsiteY1" fmla="*/ 0 h 318275"/>
                <a:gd name="connsiteX2" fmla="*/ 1081025 w 1083150"/>
                <a:gd name="connsiteY2" fmla="*/ 318275 h 318275"/>
                <a:gd name="connsiteX3" fmla="*/ 0 w 1083150"/>
                <a:gd name="connsiteY3" fmla="*/ 307900 h 318275"/>
              </a:gdLst>
              <a:ahLst/>
              <a:cxnLst>
                <a:cxn ang="0">
                  <a:pos x="connsiteX0" y="connsiteY0"/>
                </a:cxn>
                <a:cxn ang="0">
                  <a:pos x="connsiteX1" y="connsiteY1"/>
                </a:cxn>
                <a:cxn ang="0">
                  <a:pos x="connsiteX2" y="connsiteY2"/>
                </a:cxn>
                <a:cxn ang="0">
                  <a:pos x="connsiteX3" y="connsiteY3"/>
                </a:cxn>
              </a:cxnLst>
              <a:rect l="l" t="t" r="r" b="b"/>
              <a:pathLst>
                <a:path w="1083150" h="318275">
                  <a:moveTo>
                    <a:pt x="0" y="307900"/>
                  </a:moveTo>
                  <a:lnTo>
                    <a:pt x="1083150" y="0"/>
                  </a:lnTo>
                  <a:cubicBezTo>
                    <a:pt x="1082442" y="106092"/>
                    <a:pt x="1081733" y="212183"/>
                    <a:pt x="1081025" y="318275"/>
                  </a:cubicBezTo>
                  <a:lnTo>
                    <a:pt x="0" y="307900"/>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pic>
        <p:nvPicPr>
          <p:cNvPr id="18" name="Imagen 17"/>
          <p:cNvPicPr>
            <a:picLocks noChangeAspect="1"/>
          </p:cNvPicPr>
          <p:nvPr userDrawn="1"/>
        </p:nvPicPr>
        <p:blipFill>
          <a:blip r:embed="rId7">
            <a:lum/>
          </a:blip>
          <a:stretch>
            <a:fillRect/>
          </a:stretch>
        </p:blipFill>
        <p:spPr>
          <a:xfrm>
            <a:off x="6665441" y="4905400"/>
            <a:ext cx="858887" cy="186630"/>
          </a:xfrm>
          <a:prstGeom prst="rect">
            <a:avLst/>
          </a:prstGeom>
        </p:spPr>
      </p:pic>
      <p:sp>
        <p:nvSpPr>
          <p:cNvPr id="19" name="Freeform 5"/>
          <p:cNvSpPr>
            <a:spLocks noEditPoints="1"/>
          </p:cNvSpPr>
          <p:nvPr userDrawn="1"/>
        </p:nvSpPr>
        <p:spPr bwMode="auto">
          <a:xfrm>
            <a:off x="252000" y="4879562"/>
            <a:ext cx="643638" cy="128556"/>
          </a:xfrm>
          <a:custGeom>
            <a:avLst/>
            <a:gdLst>
              <a:gd name="T0" fmla="*/ 1051 w 1701"/>
              <a:gd name="T1" fmla="*/ 298 h 337"/>
              <a:gd name="T2" fmla="*/ 967 w 1701"/>
              <a:gd name="T3" fmla="*/ 337 h 337"/>
              <a:gd name="T4" fmla="*/ 877 w 1701"/>
              <a:gd name="T5" fmla="*/ 262 h 337"/>
              <a:gd name="T6" fmla="*/ 906 w 1701"/>
              <a:gd name="T7" fmla="*/ 285 h 337"/>
              <a:gd name="T8" fmla="*/ 991 w 1701"/>
              <a:gd name="T9" fmla="*/ 309 h 337"/>
              <a:gd name="T10" fmla="*/ 1033 w 1701"/>
              <a:gd name="T11" fmla="*/ 263 h 337"/>
              <a:gd name="T12" fmla="*/ 926 w 1701"/>
              <a:gd name="T13" fmla="*/ 200 h 337"/>
              <a:gd name="T14" fmla="*/ 888 w 1701"/>
              <a:gd name="T15" fmla="*/ 112 h 337"/>
              <a:gd name="T16" fmla="*/ 967 w 1701"/>
              <a:gd name="T17" fmla="*/ 75 h 337"/>
              <a:gd name="T18" fmla="*/ 1056 w 1701"/>
              <a:gd name="T19" fmla="*/ 149 h 337"/>
              <a:gd name="T20" fmla="*/ 1013 w 1701"/>
              <a:gd name="T21" fmla="*/ 112 h 337"/>
              <a:gd name="T22" fmla="*/ 925 w 1701"/>
              <a:gd name="T23" fmla="*/ 108 h 337"/>
              <a:gd name="T24" fmla="*/ 913 w 1701"/>
              <a:gd name="T25" fmla="*/ 163 h 337"/>
              <a:gd name="T26" fmla="*/ 1046 w 1701"/>
              <a:gd name="T27" fmla="*/ 222 h 337"/>
              <a:gd name="T28" fmla="*/ 680 w 1701"/>
              <a:gd name="T29" fmla="*/ 86 h 337"/>
              <a:gd name="T30" fmla="*/ 656 w 1701"/>
              <a:gd name="T31" fmla="*/ 103 h 337"/>
              <a:gd name="T32" fmla="*/ 656 w 1701"/>
              <a:gd name="T33" fmla="*/ 103 h 337"/>
              <a:gd name="T34" fmla="*/ 632 w 1701"/>
              <a:gd name="T35" fmla="*/ 335 h 337"/>
              <a:gd name="T36" fmla="*/ 661 w 1701"/>
              <a:gd name="T37" fmla="*/ 137 h 337"/>
              <a:gd name="T38" fmla="*/ 722 w 1701"/>
              <a:gd name="T39" fmla="*/ 100 h 337"/>
              <a:gd name="T40" fmla="*/ 783 w 1701"/>
              <a:gd name="T41" fmla="*/ 140 h 337"/>
              <a:gd name="T42" fmla="*/ 810 w 1701"/>
              <a:gd name="T43" fmla="*/ 335 h 337"/>
              <a:gd name="T44" fmla="*/ 722 w 1701"/>
              <a:gd name="T45" fmla="*/ 75 h 337"/>
              <a:gd name="T46" fmla="*/ 1692 w 1701"/>
              <a:gd name="T47" fmla="*/ 298 h 337"/>
              <a:gd name="T48" fmla="*/ 1607 w 1701"/>
              <a:gd name="T49" fmla="*/ 256 h 337"/>
              <a:gd name="T50" fmla="*/ 1686 w 1701"/>
              <a:gd name="T51" fmla="*/ 101 h 337"/>
              <a:gd name="T52" fmla="*/ 1607 w 1701"/>
              <a:gd name="T53" fmla="*/ 78 h 337"/>
              <a:gd name="T54" fmla="*/ 1583 w 1701"/>
              <a:gd name="T55" fmla="*/ 257 h 337"/>
              <a:gd name="T56" fmla="*/ 248 w 1701"/>
              <a:gd name="T57" fmla="*/ 75 h 337"/>
              <a:gd name="T58" fmla="*/ 181 w 1701"/>
              <a:gd name="T59" fmla="*/ 98 h 337"/>
              <a:gd name="T60" fmla="*/ 92 w 1701"/>
              <a:gd name="T61" fmla="*/ 75 h 337"/>
              <a:gd name="T62" fmla="*/ 0 w 1701"/>
              <a:gd name="T63" fmla="*/ 164 h 337"/>
              <a:gd name="T64" fmla="*/ 25 w 1701"/>
              <a:gd name="T65" fmla="*/ 164 h 337"/>
              <a:gd name="T66" fmla="*/ 57 w 1701"/>
              <a:gd name="T67" fmla="*/ 106 h 337"/>
              <a:gd name="T68" fmla="*/ 124 w 1701"/>
              <a:gd name="T69" fmla="*/ 106 h 337"/>
              <a:gd name="T70" fmla="*/ 156 w 1701"/>
              <a:gd name="T71" fmla="*/ 164 h 337"/>
              <a:gd name="T72" fmla="*/ 182 w 1701"/>
              <a:gd name="T73" fmla="*/ 164 h 337"/>
              <a:gd name="T74" fmla="*/ 214 w 1701"/>
              <a:gd name="T75" fmla="*/ 106 h 337"/>
              <a:gd name="T76" fmla="*/ 281 w 1701"/>
              <a:gd name="T77" fmla="*/ 106 h 337"/>
              <a:gd name="T78" fmla="*/ 313 w 1701"/>
              <a:gd name="T79" fmla="*/ 164 h 337"/>
              <a:gd name="T80" fmla="*/ 338 w 1701"/>
              <a:gd name="T81" fmla="*/ 164 h 337"/>
              <a:gd name="T82" fmla="*/ 1522 w 1701"/>
              <a:gd name="T83" fmla="*/ 334 h 337"/>
              <a:gd name="T84" fmla="*/ 1522 w 1701"/>
              <a:gd name="T85" fmla="*/ 311 h 337"/>
              <a:gd name="T86" fmla="*/ 1381 w 1701"/>
              <a:gd name="T87" fmla="*/ 78 h 337"/>
              <a:gd name="T88" fmla="*/ 1381 w 1701"/>
              <a:gd name="T89" fmla="*/ 101 h 337"/>
              <a:gd name="T90" fmla="*/ 1381 w 1701"/>
              <a:gd name="T91" fmla="*/ 311 h 337"/>
              <a:gd name="T92" fmla="*/ 1381 w 1701"/>
              <a:gd name="T93" fmla="*/ 334 h 337"/>
              <a:gd name="T94" fmla="*/ 415 w 1701"/>
              <a:gd name="T95" fmla="*/ 78 h 337"/>
              <a:gd name="T96" fmla="*/ 415 w 1701"/>
              <a:gd name="T97" fmla="*/ 101 h 337"/>
              <a:gd name="T98" fmla="*/ 412 w 1701"/>
              <a:gd name="T99" fmla="*/ 311 h 337"/>
              <a:gd name="T100" fmla="*/ 556 w 1701"/>
              <a:gd name="T101" fmla="*/ 311 h 337"/>
              <a:gd name="T102" fmla="*/ 1297 w 1701"/>
              <a:gd name="T103" fmla="*/ 126 h 337"/>
              <a:gd name="T104" fmla="*/ 1288 w 1701"/>
              <a:gd name="T105" fmla="*/ 334 h 337"/>
              <a:gd name="T106" fmla="*/ 1280 w 1701"/>
              <a:gd name="T107" fmla="*/ 313 h 337"/>
              <a:gd name="T108" fmla="*/ 1148 w 1701"/>
              <a:gd name="T109" fmla="*/ 314 h 337"/>
              <a:gd name="T110" fmla="*/ 1130 w 1701"/>
              <a:gd name="T111" fmla="*/ 126 h 337"/>
              <a:gd name="T112" fmla="*/ 1250 w 1701"/>
              <a:gd name="T113" fmla="*/ 81 h 337"/>
              <a:gd name="T114" fmla="*/ 1278 w 1701"/>
              <a:gd name="T115" fmla="*/ 162 h 337"/>
              <a:gd name="T116" fmla="*/ 1166 w 1701"/>
              <a:gd name="T117" fmla="*/ 116 h 337"/>
              <a:gd name="T118" fmla="*/ 1152 w 1701"/>
              <a:gd name="T119" fmla="*/ 271 h 337"/>
              <a:gd name="T120" fmla="*/ 1214 w 1701"/>
              <a:gd name="T121" fmla="*/ 312 h 337"/>
              <a:gd name="T122" fmla="*/ 1275 w 1701"/>
              <a:gd name="T123" fmla="*/ 271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01" h="337">
                <a:moveTo>
                  <a:pt x="1046" y="222"/>
                </a:moveTo>
                <a:cubicBezTo>
                  <a:pt x="1054" y="233"/>
                  <a:pt x="1058" y="247"/>
                  <a:pt x="1058" y="263"/>
                </a:cubicBezTo>
                <a:cubicBezTo>
                  <a:pt x="1058" y="276"/>
                  <a:pt x="1056" y="288"/>
                  <a:pt x="1051" y="298"/>
                </a:cubicBezTo>
                <a:cubicBezTo>
                  <a:pt x="1046" y="307"/>
                  <a:pt x="1039" y="315"/>
                  <a:pt x="1031" y="321"/>
                </a:cubicBezTo>
                <a:cubicBezTo>
                  <a:pt x="1022" y="327"/>
                  <a:pt x="1013" y="331"/>
                  <a:pt x="1001" y="333"/>
                </a:cubicBezTo>
                <a:cubicBezTo>
                  <a:pt x="991" y="335"/>
                  <a:pt x="979" y="337"/>
                  <a:pt x="967" y="337"/>
                </a:cubicBezTo>
                <a:cubicBezTo>
                  <a:pt x="940" y="337"/>
                  <a:pt x="919" y="331"/>
                  <a:pt x="902" y="319"/>
                </a:cubicBezTo>
                <a:cubicBezTo>
                  <a:pt x="886" y="306"/>
                  <a:pt x="877" y="288"/>
                  <a:pt x="876" y="263"/>
                </a:cubicBezTo>
                <a:cubicBezTo>
                  <a:pt x="876" y="263"/>
                  <a:pt x="877" y="262"/>
                  <a:pt x="877" y="262"/>
                </a:cubicBezTo>
                <a:cubicBezTo>
                  <a:pt x="901" y="262"/>
                  <a:pt x="901" y="262"/>
                  <a:pt x="901" y="262"/>
                </a:cubicBezTo>
                <a:cubicBezTo>
                  <a:pt x="901" y="262"/>
                  <a:pt x="902" y="263"/>
                  <a:pt x="902" y="263"/>
                </a:cubicBezTo>
                <a:cubicBezTo>
                  <a:pt x="902" y="272"/>
                  <a:pt x="903" y="280"/>
                  <a:pt x="906" y="285"/>
                </a:cubicBezTo>
                <a:cubicBezTo>
                  <a:pt x="910" y="291"/>
                  <a:pt x="914" y="296"/>
                  <a:pt x="920" y="300"/>
                </a:cubicBezTo>
                <a:cubicBezTo>
                  <a:pt x="926" y="303"/>
                  <a:pt x="932" y="306"/>
                  <a:pt x="940" y="308"/>
                </a:cubicBezTo>
                <a:cubicBezTo>
                  <a:pt x="954" y="311"/>
                  <a:pt x="970" y="311"/>
                  <a:pt x="991" y="309"/>
                </a:cubicBezTo>
                <a:cubicBezTo>
                  <a:pt x="998" y="308"/>
                  <a:pt x="1005" y="306"/>
                  <a:pt x="1012" y="303"/>
                </a:cubicBezTo>
                <a:cubicBezTo>
                  <a:pt x="1018" y="299"/>
                  <a:pt x="1023" y="295"/>
                  <a:pt x="1027" y="288"/>
                </a:cubicBezTo>
                <a:cubicBezTo>
                  <a:pt x="1031" y="282"/>
                  <a:pt x="1033" y="274"/>
                  <a:pt x="1033" y="263"/>
                </a:cubicBezTo>
                <a:cubicBezTo>
                  <a:pt x="1033" y="254"/>
                  <a:pt x="1031" y="246"/>
                  <a:pt x="1026" y="238"/>
                </a:cubicBezTo>
                <a:cubicBezTo>
                  <a:pt x="1021" y="231"/>
                  <a:pt x="1013" y="226"/>
                  <a:pt x="1003" y="223"/>
                </a:cubicBezTo>
                <a:cubicBezTo>
                  <a:pt x="926" y="200"/>
                  <a:pt x="926" y="200"/>
                  <a:pt x="926" y="200"/>
                </a:cubicBezTo>
                <a:cubicBezTo>
                  <a:pt x="911" y="196"/>
                  <a:pt x="901" y="190"/>
                  <a:pt x="893" y="180"/>
                </a:cubicBezTo>
                <a:cubicBezTo>
                  <a:pt x="885" y="170"/>
                  <a:pt x="881" y="158"/>
                  <a:pt x="881" y="144"/>
                </a:cubicBezTo>
                <a:cubicBezTo>
                  <a:pt x="881" y="131"/>
                  <a:pt x="884" y="121"/>
                  <a:pt x="888" y="112"/>
                </a:cubicBezTo>
                <a:cubicBezTo>
                  <a:pt x="893" y="103"/>
                  <a:pt x="899" y="96"/>
                  <a:pt x="907" y="90"/>
                </a:cubicBezTo>
                <a:cubicBezTo>
                  <a:pt x="915" y="85"/>
                  <a:pt x="924" y="81"/>
                  <a:pt x="934" y="78"/>
                </a:cubicBezTo>
                <a:cubicBezTo>
                  <a:pt x="945" y="76"/>
                  <a:pt x="955" y="75"/>
                  <a:pt x="967" y="75"/>
                </a:cubicBezTo>
                <a:cubicBezTo>
                  <a:pt x="993" y="75"/>
                  <a:pt x="1014" y="81"/>
                  <a:pt x="1030" y="93"/>
                </a:cubicBezTo>
                <a:cubicBezTo>
                  <a:pt x="1047" y="105"/>
                  <a:pt x="1055" y="124"/>
                  <a:pt x="1056" y="148"/>
                </a:cubicBezTo>
                <a:cubicBezTo>
                  <a:pt x="1056" y="148"/>
                  <a:pt x="1056" y="149"/>
                  <a:pt x="1056" y="149"/>
                </a:cubicBezTo>
                <a:cubicBezTo>
                  <a:pt x="1032" y="149"/>
                  <a:pt x="1032" y="149"/>
                  <a:pt x="1032" y="149"/>
                </a:cubicBezTo>
                <a:cubicBezTo>
                  <a:pt x="1032" y="149"/>
                  <a:pt x="1032" y="148"/>
                  <a:pt x="1032" y="148"/>
                </a:cubicBezTo>
                <a:cubicBezTo>
                  <a:pt x="1031" y="131"/>
                  <a:pt x="1025" y="119"/>
                  <a:pt x="1013" y="112"/>
                </a:cubicBezTo>
                <a:cubicBezTo>
                  <a:pt x="1002" y="104"/>
                  <a:pt x="986" y="100"/>
                  <a:pt x="966" y="100"/>
                </a:cubicBezTo>
                <a:cubicBezTo>
                  <a:pt x="958" y="100"/>
                  <a:pt x="951" y="100"/>
                  <a:pt x="944" y="102"/>
                </a:cubicBezTo>
                <a:cubicBezTo>
                  <a:pt x="937" y="103"/>
                  <a:pt x="931" y="105"/>
                  <a:pt x="925" y="108"/>
                </a:cubicBezTo>
                <a:cubicBezTo>
                  <a:pt x="919" y="111"/>
                  <a:pt x="915" y="115"/>
                  <a:pt x="911" y="121"/>
                </a:cubicBezTo>
                <a:cubicBezTo>
                  <a:pt x="908" y="127"/>
                  <a:pt x="906" y="134"/>
                  <a:pt x="906" y="144"/>
                </a:cubicBezTo>
                <a:cubicBezTo>
                  <a:pt x="906" y="151"/>
                  <a:pt x="908" y="157"/>
                  <a:pt x="913" y="163"/>
                </a:cubicBezTo>
                <a:cubicBezTo>
                  <a:pt x="917" y="170"/>
                  <a:pt x="924" y="174"/>
                  <a:pt x="934" y="177"/>
                </a:cubicBezTo>
                <a:cubicBezTo>
                  <a:pt x="1011" y="199"/>
                  <a:pt x="1011" y="199"/>
                  <a:pt x="1011" y="199"/>
                </a:cubicBezTo>
                <a:cubicBezTo>
                  <a:pt x="1026" y="204"/>
                  <a:pt x="1038" y="211"/>
                  <a:pt x="1046" y="222"/>
                </a:cubicBezTo>
                <a:close/>
                <a:moveTo>
                  <a:pt x="722" y="75"/>
                </a:moveTo>
                <a:cubicBezTo>
                  <a:pt x="715" y="75"/>
                  <a:pt x="708" y="76"/>
                  <a:pt x="701" y="78"/>
                </a:cubicBezTo>
                <a:cubicBezTo>
                  <a:pt x="694" y="79"/>
                  <a:pt x="687" y="82"/>
                  <a:pt x="680" y="86"/>
                </a:cubicBezTo>
                <a:cubicBezTo>
                  <a:pt x="673" y="89"/>
                  <a:pt x="667" y="93"/>
                  <a:pt x="662" y="98"/>
                </a:cubicBezTo>
                <a:cubicBezTo>
                  <a:pt x="660" y="100"/>
                  <a:pt x="658" y="101"/>
                  <a:pt x="656" y="103"/>
                </a:cubicBezTo>
                <a:cubicBezTo>
                  <a:pt x="656" y="103"/>
                  <a:pt x="656" y="103"/>
                  <a:pt x="656" y="103"/>
                </a:cubicBezTo>
                <a:cubicBezTo>
                  <a:pt x="656" y="103"/>
                  <a:pt x="656" y="103"/>
                  <a:pt x="656" y="103"/>
                </a:cubicBezTo>
                <a:cubicBezTo>
                  <a:pt x="656" y="103"/>
                  <a:pt x="656" y="103"/>
                  <a:pt x="656" y="103"/>
                </a:cubicBezTo>
                <a:cubicBezTo>
                  <a:pt x="656" y="103"/>
                  <a:pt x="656" y="103"/>
                  <a:pt x="656" y="103"/>
                </a:cubicBezTo>
                <a:cubicBezTo>
                  <a:pt x="643" y="78"/>
                  <a:pt x="643" y="78"/>
                  <a:pt x="643" y="78"/>
                </a:cubicBezTo>
                <a:cubicBezTo>
                  <a:pt x="632" y="78"/>
                  <a:pt x="632" y="78"/>
                  <a:pt x="632" y="78"/>
                </a:cubicBezTo>
                <a:cubicBezTo>
                  <a:pt x="632" y="335"/>
                  <a:pt x="632" y="335"/>
                  <a:pt x="632" y="335"/>
                </a:cubicBezTo>
                <a:cubicBezTo>
                  <a:pt x="656" y="335"/>
                  <a:pt x="656" y="335"/>
                  <a:pt x="656" y="335"/>
                </a:cubicBezTo>
                <a:cubicBezTo>
                  <a:pt x="656" y="162"/>
                  <a:pt x="656" y="162"/>
                  <a:pt x="656" y="162"/>
                </a:cubicBezTo>
                <a:cubicBezTo>
                  <a:pt x="656" y="152"/>
                  <a:pt x="658" y="144"/>
                  <a:pt x="661" y="137"/>
                </a:cubicBezTo>
                <a:cubicBezTo>
                  <a:pt x="664" y="129"/>
                  <a:pt x="669" y="122"/>
                  <a:pt x="674" y="117"/>
                </a:cubicBezTo>
                <a:cubicBezTo>
                  <a:pt x="680" y="112"/>
                  <a:pt x="687" y="108"/>
                  <a:pt x="695" y="105"/>
                </a:cubicBezTo>
                <a:cubicBezTo>
                  <a:pt x="703" y="102"/>
                  <a:pt x="712" y="100"/>
                  <a:pt x="722" y="100"/>
                </a:cubicBezTo>
                <a:cubicBezTo>
                  <a:pt x="735" y="100"/>
                  <a:pt x="745" y="102"/>
                  <a:pt x="754" y="106"/>
                </a:cubicBezTo>
                <a:cubicBezTo>
                  <a:pt x="762" y="110"/>
                  <a:pt x="769" y="115"/>
                  <a:pt x="773" y="120"/>
                </a:cubicBezTo>
                <a:cubicBezTo>
                  <a:pt x="778" y="126"/>
                  <a:pt x="781" y="133"/>
                  <a:pt x="783" y="140"/>
                </a:cubicBezTo>
                <a:cubicBezTo>
                  <a:pt x="785" y="149"/>
                  <a:pt x="786" y="156"/>
                  <a:pt x="786" y="163"/>
                </a:cubicBezTo>
                <a:cubicBezTo>
                  <a:pt x="786" y="335"/>
                  <a:pt x="786" y="335"/>
                  <a:pt x="786" y="335"/>
                </a:cubicBezTo>
                <a:cubicBezTo>
                  <a:pt x="810" y="335"/>
                  <a:pt x="810" y="335"/>
                  <a:pt x="810" y="335"/>
                </a:cubicBezTo>
                <a:cubicBezTo>
                  <a:pt x="810" y="163"/>
                  <a:pt x="810" y="163"/>
                  <a:pt x="810" y="163"/>
                </a:cubicBezTo>
                <a:cubicBezTo>
                  <a:pt x="810" y="135"/>
                  <a:pt x="802" y="113"/>
                  <a:pt x="787" y="98"/>
                </a:cubicBezTo>
                <a:cubicBezTo>
                  <a:pt x="771" y="83"/>
                  <a:pt x="749" y="75"/>
                  <a:pt x="722" y="75"/>
                </a:cubicBezTo>
                <a:close/>
                <a:moveTo>
                  <a:pt x="1650" y="337"/>
                </a:moveTo>
                <a:cubicBezTo>
                  <a:pt x="1672" y="337"/>
                  <a:pt x="1689" y="331"/>
                  <a:pt x="1701" y="321"/>
                </a:cubicBezTo>
                <a:cubicBezTo>
                  <a:pt x="1692" y="298"/>
                  <a:pt x="1692" y="298"/>
                  <a:pt x="1692" y="298"/>
                </a:cubicBezTo>
                <a:cubicBezTo>
                  <a:pt x="1683" y="306"/>
                  <a:pt x="1670" y="313"/>
                  <a:pt x="1650" y="313"/>
                </a:cubicBezTo>
                <a:cubicBezTo>
                  <a:pt x="1636" y="313"/>
                  <a:pt x="1625" y="308"/>
                  <a:pt x="1618" y="300"/>
                </a:cubicBezTo>
                <a:cubicBezTo>
                  <a:pt x="1611" y="291"/>
                  <a:pt x="1607" y="277"/>
                  <a:pt x="1607" y="256"/>
                </a:cubicBezTo>
                <a:cubicBezTo>
                  <a:pt x="1607" y="101"/>
                  <a:pt x="1607" y="101"/>
                  <a:pt x="1607" y="101"/>
                </a:cubicBezTo>
                <a:cubicBezTo>
                  <a:pt x="1685" y="101"/>
                  <a:pt x="1685" y="101"/>
                  <a:pt x="1685" y="101"/>
                </a:cubicBezTo>
                <a:cubicBezTo>
                  <a:pt x="1686" y="101"/>
                  <a:pt x="1686" y="101"/>
                  <a:pt x="1686" y="101"/>
                </a:cubicBezTo>
                <a:cubicBezTo>
                  <a:pt x="1686" y="78"/>
                  <a:pt x="1686" y="78"/>
                  <a:pt x="1686" y="78"/>
                </a:cubicBezTo>
                <a:cubicBezTo>
                  <a:pt x="1686" y="78"/>
                  <a:pt x="1686" y="78"/>
                  <a:pt x="1685" y="78"/>
                </a:cubicBezTo>
                <a:cubicBezTo>
                  <a:pt x="1607" y="78"/>
                  <a:pt x="1607" y="78"/>
                  <a:pt x="1607" y="78"/>
                </a:cubicBezTo>
                <a:cubicBezTo>
                  <a:pt x="1607" y="0"/>
                  <a:pt x="1607" y="0"/>
                  <a:pt x="1607" y="0"/>
                </a:cubicBezTo>
                <a:cubicBezTo>
                  <a:pt x="1583" y="0"/>
                  <a:pt x="1583" y="0"/>
                  <a:pt x="1583" y="0"/>
                </a:cubicBezTo>
                <a:cubicBezTo>
                  <a:pt x="1583" y="257"/>
                  <a:pt x="1583" y="257"/>
                  <a:pt x="1583" y="257"/>
                </a:cubicBezTo>
                <a:cubicBezTo>
                  <a:pt x="1583" y="284"/>
                  <a:pt x="1589" y="304"/>
                  <a:pt x="1600" y="317"/>
                </a:cubicBezTo>
                <a:cubicBezTo>
                  <a:pt x="1612" y="330"/>
                  <a:pt x="1629" y="337"/>
                  <a:pt x="1650" y="337"/>
                </a:cubicBezTo>
                <a:close/>
                <a:moveTo>
                  <a:pt x="248" y="75"/>
                </a:moveTo>
                <a:cubicBezTo>
                  <a:pt x="248" y="75"/>
                  <a:pt x="248" y="75"/>
                  <a:pt x="248" y="75"/>
                </a:cubicBezTo>
                <a:cubicBezTo>
                  <a:pt x="247" y="75"/>
                  <a:pt x="247" y="75"/>
                  <a:pt x="247" y="75"/>
                </a:cubicBezTo>
                <a:cubicBezTo>
                  <a:pt x="219" y="75"/>
                  <a:pt x="197" y="83"/>
                  <a:pt x="181" y="98"/>
                </a:cubicBezTo>
                <a:cubicBezTo>
                  <a:pt x="176" y="103"/>
                  <a:pt x="172" y="108"/>
                  <a:pt x="169" y="114"/>
                </a:cubicBezTo>
                <a:cubicBezTo>
                  <a:pt x="166" y="108"/>
                  <a:pt x="162" y="103"/>
                  <a:pt x="157" y="98"/>
                </a:cubicBezTo>
                <a:cubicBezTo>
                  <a:pt x="141" y="83"/>
                  <a:pt x="120" y="75"/>
                  <a:pt x="92" y="75"/>
                </a:cubicBezTo>
                <a:cubicBezTo>
                  <a:pt x="90" y="75"/>
                  <a:pt x="90" y="75"/>
                  <a:pt x="90" y="75"/>
                </a:cubicBezTo>
                <a:cubicBezTo>
                  <a:pt x="62" y="75"/>
                  <a:pt x="40" y="83"/>
                  <a:pt x="24" y="98"/>
                </a:cubicBezTo>
                <a:cubicBezTo>
                  <a:pt x="8" y="114"/>
                  <a:pt x="0" y="136"/>
                  <a:pt x="0" y="164"/>
                </a:cubicBezTo>
                <a:cubicBezTo>
                  <a:pt x="0" y="335"/>
                  <a:pt x="0" y="335"/>
                  <a:pt x="0" y="335"/>
                </a:cubicBezTo>
                <a:cubicBezTo>
                  <a:pt x="25" y="335"/>
                  <a:pt x="25" y="335"/>
                  <a:pt x="25" y="335"/>
                </a:cubicBezTo>
                <a:cubicBezTo>
                  <a:pt x="25" y="164"/>
                  <a:pt x="25" y="164"/>
                  <a:pt x="25" y="164"/>
                </a:cubicBezTo>
                <a:cubicBezTo>
                  <a:pt x="25" y="156"/>
                  <a:pt x="26" y="149"/>
                  <a:pt x="27" y="141"/>
                </a:cubicBezTo>
                <a:cubicBezTo>
                  <a:pt x="29" y="134"/>
                  <a:pt x="33" y="127"/>
                  <a:pt x="37" y="121"/>
                </a:cubicBezTo>
                <a:cubicBezTo>
                  <a:pt x="42" y="115"/>
                  <a:pt x="49" y="110"/>
                  <a:pt x="57" y="106"/>
                </a:cubicBezTo>
                <a:cubicBezTo>
                  <a:pt x="65" y="102"/>
                  <a:pt x="76" y="100"/>
                  <a:pt x="89" y="100"/>
                </a:cubicBezTo>
                <a:cubicBezTo>
                  <a:pt x="89" y="100"/>
                  <a:pt x="90" y="100"/>
                  <a:pt x="91" y="100"/>
                </a:cubicBezTo>
                <a:cubicBezTo>
                  <a:pt x="104" y="100"/>
                  <a:pt x="115" y="102"/>
                  <a:pt x="124" y="106"/>
                </a:cubicBezTo>
                <a:cubicBezTo>
                  <a:pt x="132" y="110"/>
                  <a:pt x="139" y="115"/>
                  <a:pt x="143" y="121"/>
                </a:cubicBezTo>
                <a:cubicBezTo>
                  <a:pt x="148" y="127"/>
                  <a:pt x="151" y="133"/>
                  <a:pt x="153" y="141"/>
                </a:cubicBezTo>
                <a:cubicBezTo>
                  <a:pt x="155" y="149"/>
                  <a:pt x="156" y="157"/>
                  <a:pt x="156" y="164"/>
                </a:cubicBezTo>
                <a:cubicBezTo>
                  <a:pt x="156" y="335"/>
                  <a:pt x="156" y="335"/>
                  <a:pt x="156" y="335"/>
                </a:cubicBezTo>
                <a:cubicBezTo>
                  <a:pt x="182" y="335"/>
                  <a:pt x="182" y="335"/>
                  <a:pt x="182" y="335"/>
                </a:cubicBezTo>
                <a:cubicBezTo>
                  <a:pt x="182" y="164"/>
                  <a:pt x="182" y="164"/>
                  <a:pt x="182" y="164"/>
                </a:cubicBezTo>
                <a:cubicBezTo>
                  <a:pt x="182" y="157"/>
                  <a:pt x="183" y="149"/>
                  <a:pt x="185" y="141"/>
                </a:cubicBezTo>
                <a:cubicBezTo>
                  <a:pt x="186" y="134"/>
                  <a:pt x="190" y="127"/>
                  <a:pt x="194" y="121"/>
                </a:cubicBezTo>
                <a:cubicBezTo>
                  <a:pt x="199" y="115"/>
                  <a:pt x="206" y="110"/>
                  <a:pt x="214" y="106"/>
                </a:cubicBezTo>
                <a:cubicBezTo>
                  <a:pt x="222" y="102"/>
                  <a:pt x="233" y="100"/>
                  <a:pt x="246" y="100"/>
                </a:cubicBezTo>
                <a:cubicBezTo>
                  <a:pt x="247" y="100"/>
                  <a:pt x="247" y="100"/>
                  <a:pt x="248" y="100"/>
                </a:cubicBezTo>
                <a:cubicBezTo>
                  <a:pt x="262" y="100"/>
                  <a:pt x="273" y="102"/>
                  <a:pt x="281" y="106"/>
                </a:cubicBezTo>
                <a:cubicBezTo>
                  <a:pt x="289" y="110"/>
                  <a:pt x="296" y="115"/>
                  <a:pt x="301" y="121"/>
                </a:cubicBezTo>
                <a:cubicBezTo>
                  <a:pt x="305" y="127"/>
                  <a:pt x="309" y="134"/>
                  <a:pt x="311" y="141"/>
                </a:cubicBezTo>
                <a:cubicBezTo>
                  <a:pt x="312" y="149"/>
                  <a:pt x="313" y="157"/>
                  <a:pt x="313" y="164"/>
                </a:cubicBezTo>
                <a:cubicBezTo>
                  <a:pt x="313" y="335"/>
                  <a:pt x="313" y="335"/>
                  <a:pt x="313" y="335"/>
                </a:cubicBezTo>
                <a:cubicBezTo>
                  <a:pt x="338" y="335"/>
                  <a:pt x="338" y="335"/>
                  <a:pt x="338" y="335"/>
                </a:cubicBezTo>
                <a:cubicBezTo>
                  <a:pt x="338" y="164"/>
                  <a:pt x="338" y="164"/>
                  <a:pt x="338" y="164"/>
                </a:cubicBezTo>
                <a:cubicBezTo>
                  <a:pt x="338" y="136"/>
                  <a:pt x="330" y="114"/>
                  <a:pt x="314" y="98"/>
                </a:cubicBezTo>
                <a:cubicBezTo>
                  <a:pt x="298" y="83"/>
                  <a:pt x="276" y="75"/>
                  <a:pt x="248" y="75"/>
                </a:cubicBezTo>
                <a:close/>
                <a:moveTo>
                  <a:pt x="1522" y="334"/>
                </a:moveTo>
                <a:cubicBezTo>
                  <a:pt x="1523" y="334"/>
                  <a:pt x="1523" y="334"/>
                  <a:pt x="1524" y="334"/>
                </a:cubicBezTo>
                <a:cubicBezTo>
                  <a:pt x="1524" y="311"/>
                  <a:pt x="1524" y="311"/>
                  <a:pt x="1524" y="311"/>
                </a:cubicBezTo>
                <a:cubicBezTo>
                  <a:pt x="1523" y="311"/>
                  <a:pt x="1523" y="311"/>
                  <a:pt x="1522" y="311"/>
                </a:cubicBezTo>
                <a:cubicBezTo>
                  <a:pt x="1472" y="311"/>
                  <a:pt x="1472" y="311"/>
                  <a:pt x="1472" y="311"/>
                </a:cubicBezTo>
                <a:cubicBezTo>
                  <a:pt x="1472" y="78"/>
                  <a:pt x="1472" y="78"/>
                  <a:pt x="1472" y="78"/>
                </a:cubicBezTo>
                <a:cubicBezTo>
                  <a:pt x="1381" y="78"/>
                  <a:pt x="1381" y="78"/>
                  <a:pt x="1381" y="78"/>
                </a:cubicBezTo>
                <a:cubicBezTo>
                  <a:pt x="1380" y="78"/>
                  <a:pt x="1380" y="78"/>
                  <a:pt x="1380" y="78"/>
                </a:cubicBezTo>
                <a:cubicBezTo>
                  <a:pt x="1380" y="101"/>
                  <a:pt x="1380" y="101"/>
                  <a:pt x="1380" y="101"/>
                </a:cubicBezTo>
                <a:cubicBezTo>
                  <a:pt x="1380" y="101"/>
                  <a:pt x="1380" y="101"/>
                  <a:pt x="1381" y="101"/>
                </a:cubicBezTo>
                <a:cubicBezTo>
                  <a:pt x="1447" y="101"/>
                  <a:pt x="1447" y="101"/>
                  <a:pt x="1447" y="101"/>
                </a:cubicBezTo>
                <a:cubicBezTo>
                  <a:pt x="1447" y="311"/>
                  <a:pt x="1447" y="311"/>
                  <a:pt x="1447" y="311"/>
                </a:cubicBezTo>
                <a:cubicBezTo>
                  <a:pt x="1381" y="311"/>
                  <a:pt x="1381" y="311"/>
                  <a:pt x="1381" y="311"/>
                </a:cubicBezTo>
                <a:cubicBezTo>
                  <a:pt x="1380" y="311"/>
                  <a:pt x="1380" y="311"/>
                  <a:pt x="1380" y="311"/>
                </a:cubicBezTo>
                <a:cubicBezTo>
                  <a:pt x="1380" y="334"/>
                  <a:pt x="1380" y="334"/>
                  <a:pt x="1380" y="334"/>
                </a:cubicBezTo>
                <a:cubicBezTo>
                  <a:pt x="1380" y="334"/>
                  <a:pt x="1380" y="334"/>
                  <a:pt x="1381" y="334"/>
                </a:cubicBezTo>
                <a:lnTo>
                  <a:pt x="1522" y="334"/>
                </a:lnTo>
                <a:close/>
                <a:moveTo>
                  <a:pt x="507" y="78"/>
                </a:moveTo>
                <a:cubicBezTo>
                  <a:pt x="415" y="78"/>
                  <a:pt x="415" y="78"/>
                  <a:pt x="415" y="78"/>
                </a:cubicBezTo>
                <a:cubicBezTo>
                  <a:pt x="414" y="78"/>
                  <a:pt x="413" y="78"/>
                  <a:pt x="412" y="79"/>
                </a:cubicBezTo>
                <a:cubicBezTo>
                  <a:pt x="412" y="101"/>
                  <a:pt x="412" y="101"/>
                  <a:pt x="412" y="101"/>
                </a:cubicBezTo>
                <a:cubicBezTo>
                  <a:pt x="413" y="101"/>
                  <a:pt x="414" y="101"/>
                  <a:pt x="415" y="101"/>
                </a:cubicBezTo>
                <a:cubicBezTo>
                  <a:pt x="482" y="101"/>
                  <a:pt x="482" y="101"/>
                  <a:pt x="482" y="101"/>
                </a:cubicBezTo>
                <a:cubicBezTo>
                  <a:pt x="482" y="311"/>
                  <a:pt x="482" y="311"/>
                  <a:pt x="482" y="311"/>
                </a:cubicBezTo>
                <a:cubicBezTo>
                  <a:pt x="412" y="311"/>
                  <a:pt x="412" y="311"/>
                  <a:pt x="412" y="311"/>
                </a:cubicBezTo>
                <a:cubicBezTo>
                  <a:pt x="412" y="334"/>
                  <a:pt x="412" y="334"/>
                  <a:pt x="412" y="334"/>
                </a:cubicBezTo>
                <a:cubicBezTo>
                  <a:pt x="413" y="334"/>
                  <a:pt x="556" y="334"/>
                  <a:pt x="556" y="334"/>
                </a:cubicBezTo>
                <a:cubicBezTo>
                  <a:pt x="556" y="311"/>
                  <a:pt x="556" y="311"/>
                  <a:pt x="556" y="311"/>
                </a:cubicBezTo>
                <a:cubicBezTo>
                  <a:pt x="507" y="311"/>
                  <a:pt x="507" y="311"/>
                  <a:pt x="507" y="311"/>
                </a:cubicBezTo>
                <a:lnTo>
                  <a:pt x="507" y="78"/>
                </a:lnTo>
                <a:close/>
                <a:moveTo>
                  <a:pt x="1297" y="126"/>
                </a:moveTo>
                <a:cubicBezTo>
                  <a:pt x="1301" y="137"/>
                  <a:pt x="1303" y="149"/>
                  <a:pt x="1303" y="162"/>
                </a:cubicBezTo>
                <a:cubicBezTo>
                  <a:pt x="1303" y="334"/>
                  <a:pt x="1303" y="334"/>
                  <a:pt x="1303" y="334"/>
                </a:cubicBezTo>
                <a:cubicBezTo>
                  <a:pt x="1288" y="334"/>
                  <a:pt x="1288" y="334"/>
                  <a:pt x="1288" y="334"/>
                </a:cubicBezTo>
                <a:cubicBezTo>
                  <a:pt x="1280" y="314"/>
                  <a:pt x="1280" y="314"/>
                  <a:pt x="1280" y="314"/>
                </a:cubicBezTo>
                <a:cubicBezTo>
                  <a:pt x="1280" y="315"/>
                  <a:pt x="1280" y="315"/>
                  <a:pt x="1280" y="315"/>
                </a:cubicBezTo>
                <a:cubicBezTo>
                  <a:pt x="1280" y="313"/>
                  <a:pt x="1280" y="313"/>
                  <a:pt x="1280" y="313"/>
                </a:cubicBezTo>
                <a:cubicBezTo>
                  <a:pt x="1280" y="314"/>
                  <a:pt x="1279" y="314"/>
                  <a:pt x="1279" y="314"/>
                </a:cubicBezTo>
                <a:cubicBezTo>
                  <a:pt x="1263" y="329"/>
                  <a:pt x="1241" y="337"/>
                  <a:pt x="1214" y="337"/>
                </a:cubicBezTo>
                <a:cubicBezTo>
                  <a:pt x="1186" y="337"/>
                  <a:pt x="1164" y="329"/>
                  <a:pt x="1148" y="314"/>
                </a:cubicBezTo>
                <a:cubicBezTo>
                  <a:pt x="1132" y="299"/>
                  <a:pt x="1124" y="277"/>
                  <a:pt x="1124" y="249"/>
                </a:cubicBezTo>
                <a:cubicBezTo>
                  <a:pt x="1124" y="162"/>
                  <a:pt x="1124" y="162"/>
                  <a:pt x="1124" y="162"/>
                </a:cubicBezTo>
                <a:cubicBezTo>
                  <a:pt x="1124" y="149"/>
                  <a:pt x="1126" y="137"/>
                  <a:pt x="1130" y="126"/>
                </a:cubicBezTo>
                <a:cubicBezTo>
                  <a:pt x="1135" y="116"/>
                  <a:pt x="1141" y="106"/>
                  <a:pt x="1148" y="99"/>
                </a:cubicBezTo>
                <a:cubicBezTo>
                  <a:pt x="1156" y="91"/>
                  <a:pt x="1165" y="85"/>
                  <a:pt x="1177" y="81"/>
                </a:cubicBezTo>
                <a:cubicBezTo>
                  <a:pt x="1199" y="73"/>
                  <a:pt x="1228" y="73"/>
                  <a:pt x="1250" y="81"/>
                </a:cubicBezTo>
                <a:cubicBezTo>
                  <a:pt x="1262" y="85"/>
                  <a:pt x="1271" y="91"/>
                  <a:pt x="1279" y="99"/>
                </a:cubicBezTo>
                <a:cubicBezTo>
                  <a:pt x="1286" y="106"/>
                  <a:pt x="1293" y="116"/>
                  <a:pt x="1297" y="126"/>
                </a:cubicBezTo>
                <a:close/>
                <a:moveTo>
                  <a:pt x="1278" y="162"/>
                </a:moveTo>
                <a:cubicBezTo>
                  <a:pt x="1278" y="143"/>
                  <a:pt x="1272" y="127"/>
                  <a:pt x="1261" y="116"/>
                </a:cubicBezTo>
                <a:cubicBezTo>
                  <a:pt x="1250" y="105"/>
                  <a:pt x="1234" y="100"/>
                  <a:pt x="1214" y="100"/>
                </a:cubicBezTo>
                <a:cubicBezTo>
                  <a:pt x="1193" y="100"/>
                  <a:pt x="1177" y="105"/>
                  <a:pt x="1166" y="116"/>
                </a:cubicBezTo>
                <a:cubicBezTo>
                  <a:pt x="1155" y="127"/>
                  <a:pt x="1149" y="142"/>
                  <a:pt x="1149" y="162"/>
                </a:cubicBezTo>
                <a:cubicBezTo>
                  <a:pt x="1149" y="249"/>
                  <a:pt x="1149" y="249"/>
                  <a:pt x="1149" y="249"/>
                </a:cubicBezTo>
                <a:cubicBezTo>
                  <a:pt x="1149" y="256"/>
                  <a:pt x="1150" y="263"/>
                  <a:pt x="1152" y="271"/>
                </a:cubicBezTo>
                <a:cubicBezTo>
                  <a:pt x="1154" y="278"/>
                  <a:pt x="1157" y="285"/>
                  <a:pt x="1162" y="291"/>
                </a:cubicBezTo>
                <a:cubicBezTo>
                  <a:pt x="1166" y="297"/>
                  <a:pt x="1173" y="302"/>
                  <a:pt x="1181" y="306"/>
                </a:cubicBezTo>
                <a:cubicBezTo>
                  <a:pt x="1189" y="310"/>
                  <a:pt x="1200" y="312"/>
                  <a:pt x="1214" y="312"/>
                </a:cubicBezTo>
                <a:cubicBezTo>
                  <a:pt x="1227" y="312"/>
                  <a:pt x="1238" y="310"/>
                  <a:pt x="1246" y="306"/>
                </a:cubicBezTo>
                <a:cubicBezTo>
                  <a:pt x="1255" y="302"/>
                  <a:pt x="1261" y="297"/>
                  <a:pt x="1266" y="291"/>
                </a:cubicBezTo>
                <a:cubicBezTo>
                  <a:pt x="1270" y="285"/>
                  <a:pt x="1273" y="278"/>
                  <a:pt x="1275" y="271"/>
                </a:cubicBezTo>
                <a:cubicBezTo>
                  <a:pt x="1277" y="263"/>
                  <a:pt x="1278" y="256"/>
                  <a:pt x="1278" y="249"/>
                </a:cubicBezTo>
                <a:lnTo>
                  <a:pt x="1278" y="162"/>
                </a:lnTo>
                <a:close/>
              </a:path>
            </a:pathLst>
          </a:custGeom>
          <a:solidFill>
            <a:srgbClr val="1A3B47"/>
          </a:solidFill>
          <a:ln>
            <a:noFill/>
          </a:ln>
        </p:spPr>
        <p:txBody>
          <a:bodyPr vert="horz" wrap="square" lIns="91440" tIns="45720" rIns="91440" bIns="45720" numCol="1" anchor="t" anchorCtr="0" compatLnSpc="1">
            <a:prstTxWarp prst="textNoShape">
              <a:avLst/>
            </a:prstTxWarp>
          </a:bodyPr>
          <a:lstStyle/>
          <a:p>
            <a:endParaRPr lang="es-ES"/>
          </a:p>
        </p:txBody>
      </p:sp>
      <p:sp>
        <p:nvSpPr>
          <p:cNvPr id="20" name="Slide Number Placeholder 5">
            <a:extLst>
              <a:ext uri="{FF2B5EF4-FFF2-40B4-BE49-F238E27FC236}">
                <a16:creationId xmlns="" xmlns:a16="http://schemas.microsoft.com/office/drawing/2014/main" id="{010F3A02-B7CA-9E42-855B-3F51A0093AEE}"/>
              </a:ext>
            </a:extLst>
          </p:cNvPr>
          <p:cNvSpPr txBox="1">
            <a:spLocks/>
          </p:cNvSpPr>
          <p:nvPr userDrawn="1"/>
        </p:nvSpPr>
        <p:spPr>
          <a:xfrm>
            <a:off x="8604448" y="4876006"/>
            <a:ext cx="287140" cy="242765"/>
          </a:xfrm>
          <a:prstGeom prst="rect">
            <a:avLst/>
          </a:prstGeom>
        </p:spPr>
        <p:txBody>
          <a:bodyPr vert="horz" lIns="0" tIns="0" rIns="0" bIns="0" rtlCol="0" anchor="ctr"/>
          <a:lstStyle>
            <a:defPPr>
              <a:defRPr lang="es-ES"/>
            </a:defPPr>
            <a:lvl1pPr marL="0" algn="l" defTabSz="685800" rtl="0" eaLnBrk="1" latinLnBrk="0" hangingPunct="1">
              <a:defRPr sz="800" kern="1200">
                <a:solidFill>
                  <a:schemeClr val="bg1"/>
                </a:solidFill>
                <a:latin typeface="Soho Gothic Pro" panose="020B0503030504020204" pitchFamily="34" charset="77"/>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r"/>
            <a:fld id="{A5078871-D93F-4D40-B540-DC74CFDF655C}" type="slidenum">
              <a:rPr lang="es-ES" sz="800" smtClean="0">
                <a:solidFill>
                  <a:schemeClr val="bg1"/>
                </a:solidFill>
              </a:rPr>
              <a:pPr algn="r"/>
              <a:t>‹Nº›</a:t>
            </a:fld>
            <a:endParaRPr lang="es-ES" sz="800" dirty="0">
              <a:solidFill>
                <a:schemeClr val="bg1"/>
              </a:solidFill>
            </a:endParaRPr>
          </a:p>
        </p:txBody>
      </p:sp>
    </p:spTree>
    <p:extLst>
      <p:ext uri="{BB962C8B-B14F-4D97-AF65-F5344CB8AC3E}">
        <p14:creationId xmlns:p14="http://schemas.microsoft.com/office/powerpoint/2010/main" val="228616297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6_1. Texto grande">
    <p:spTree>
      <p:nvGrpSpPr>
        <p:cNvPr id="1" name=""/>
        <p:cNvGrpSpPr/>
        <p:nvPr/>
      </p:nvGrpSpPr>
      <p:grpSpPr>
        <a:xfrm>
          <a:off x="0" y="0"/>
          <a:ext cx="0" cy="0"/>
          <a:chOff x="0" y="0"/>
          <a:chExt cx="0" cy="0"/>
        </a:xfrm>
      </p:grpSpPr>
      <p:graphicFrame>
        <p:nvGraphicFramePr>
          <p:cNvPr id="11" name="Objeto 10" hidden="1"/>
          <p:cNvGraphicFramePr>
            <a:graphicFrameLocks noChangeAspect="1"/>
          </p:cNvGraphicFramePr>
          <p:nvPr userDrawn="1">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07583" name="Diapositiva de think-cell" r:id="rId5" imgW="270" imgH="270" progId="TCLayout.ActiveDocument.1">
                  <p:embed/>
                </p:oleObj>
              </mc:Choice>
              <mc:Fallback>
                <p:oleObj name="Diapositiva de think-cell" r:id="rId5" imgW="270" imgH="270" progId="TCLayout.ActiveDocument.1">
                  <p:embed/>
                  <p:pic>
                    <p:nvPicPr>
                      <p:cNvPr id="11" name="Objeto 10"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10" name="Rectángulo 9" hidden="1"/>
          <p:cNvSpPr/>
          <p:nvPr userDrawn="1">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0000"/>
              </a:lnSpc>
              <a:spcBef>
                <a:spcPct val="0"/>
              </a:spcBef>
              <a:spcAft>
                <a:spcPct val="0"/>
              </a:spcAft>
            </a:pPr>
            <a:endParaRPr lang="es-ES" sz="2000" b="0" i="0" baseline="0" dirty="0">
              <a:latin typeface="Playfair Display" panose="00000500000000000000" pitchFamily="2" charset="0"/>
              <a:ea typeface="+mj-ea"/>
              <a:cs typeface="+mj-cs"/>
              <a:sym typeface="Playfair Display" panose="00000500000000000000" pitchFamily="2" charset="0"/>
            </a:endParaRPr>
          </a:p>
        </p:txBody>
      </p:sp>
      <p:sp>
        <p:nvSpPr>
          <p:cNvPr id="8" name="Title Placeholder 1">
            <a:extLst>
              <a:ext uri="{FF2B5EF4-FFF2-40B4-BE49-F238E27FC236}">
                <a16:creationId xmlns="" xmlns:a16="http://schemas.microsoft.com/office/drawing/2014/main" id="{7EA230A8-2396-C04E-BA7D-6A765043E110}"/>
              </a:ext>
            </a:extLst>
          </p:cNvPr>
          <p:cNvSpPr>
            <a:spLocks noGrp="1"/>
          </p:cNvSpPr>
          <p:nvPr>
            <p:ph type="title" hasCustomPrompt="1"/>
          </p:nvPr>
        </p:nvSpPr>
        <p:spPr>
          <a:xfrm>
            <a:off x="251999" y="486818"/>
            <a:ext cx="8641175" cy="689507"/>
          </a:xfrm>
          <a:prstGeom prst="rect">
            <a:avLst/>
          </a:prstGeom>
        </p:spPr>
        <p:txBody>
          <a:bodyPr vert="horz" lIns="0" tIns="0" rIns="0" bIns="0" rtlCol="0" anchor="t">
            <a:noAutofit/>
          </a:bodyPr>
          <a:lstStyle>
            <a:lvl1pPr>
              <a:defRPr sz="2000"/>
            </a:lvl1pPr>
          </a:lstStyle>
          <a:p>
            <a:r>
              <a:rPr lang="es-ES" dirty="0"/>
              <a:t>Haga clic para modificar el título de esta página, cuentas con dos líneas para títulos extensos</a:t>
            </a:r>
            <a:endParaRPr lang="en-US" dirty="0"/>
          </a:p>
        </p:txBody>
      </p:sp>
      <p:sp>
        <p:nvSpPr>
          <p:cNvPr id="6" name="12 Marcador de texto"/>
          <p:cNvSpPr>
            <a:spLocks noGrp="1"/>
          </p:cNvSpPr>
          <p:nvPr>
            <p:ph type="body" sz="quarter" idx="13"/>
          </p:nvPr>
        </p:nvSpPr>
        <p:spPr>
          <a:xfrm>
            <a:off x="252000" y="267750"/>
            <a:ext cx="8641174" cy="188640"/>
          </a:xfrm>
          <a:prstGeom prst="rect">
            <a:avLst/>
          </a:prstGeom>
        </p:spPr>
        <p:txBody>
          <a:bodyPr lIns="0" anchor="t" anchorCtr="0">
            <a:noAutofit/>
          </a:bodyPr>
          <a:lstStyle>
            <a:lvl1pPr marL="0" indent="0">
              <a:buNone/>
              <a:defRPr kumimoji="0" lang="es-ES" sz="800" b="0" i="0" u="none" strike="noStrike" kern="1200" cap="none" spc="0" normalizeH="0" baseline="0" dirty="0" smtClean="0">
                <a:ln>
                  <a:noFill/>
                </a:ln>
                <a:solidFill>
                  <a:srgbClr val="1A3B47"/>
                </a:solidFill>
                <a:effectLst/>
                <a:uLnTx/>
                <a:uFillTx/>
                <a:latin typeface="Soho Gothic Pro" panose="020B0503030504020204" pitchFamily="34" charset="0"/>
                <a:ea typeface="+mn-ea"/>
                <a:cs typeface="Soho Gothic Pro" panose="020B0503030504020204" pitchFamily="34" charset="0"/>
              </a:defRPr>
            </a:lvl1pPr>
            <a:lvl2pPr>
              <a:buNone/>
              <a:defRPr/>
            </a:lvl2pPr>
            <a:lvl3pPr>
              <a:buNone/>
              <a:defRPr/>
            </a:lvl3pPr>
            <a:lvl4pPr>
              <a:buNone/>
              <a:defRPr/>
            </a:lvl4pPr>
            <a:lvl5pPr>
              <a:buNone/>
              <a:defRPr/>
            </a:lvl5pPr>
          </a:lstStyle>
          <a:p>
            <a:pPr marL="0" marR="0" lvl="0" indent="0" algn="just" defTabSz="844083" rtl="0" eaLnBrk="1" fontAlgn="auto" latinLnBrk="0" hangingPunct="1">
              <a:lnSpc>
                <a:spcPct val="100000"/>
              </a:lnSpc>
              <a:spcBef>
                <a:spcPct val="20000"/>
              </a:spcBef>
              <a:spcAft>
                <a:spcPts val="0"/>
              </a:spcAft>
              <a:buClr>
                <a:srgbClr val="3D3935">
                  <a:lumMod val="75000"/>
                </a:srgbClr>
              </a:buClr>
              <a:buSzTx/>
              <a:buFont typeface="Arial" pitchFamily="34" charset="0"/>
              <a:buNone/>
              <a:tabLst/>
              <a:defRPr/>
            </a:pPr>
            <a:r>
              <a:rPr lang="es-ES" dirty="0"/>
              <a:t>Editar el estilo de texto del patrón</a:t>
            </a:r>
          </a:p>
        </p:txBody>
      </p:sp>
      <p:grpSp>
        <p:nvGrpSpPr>
          <p:cNvPr id="15" name="Grupo 14"/>
          <p:cNvGrpSpPr/>
          <p:nvPr userDrawn="1"/>
        </p:nvGrpSpPr>
        <p:grpSpPr>
          <a:xfrm>
            <a:off x="7746702" y="4681792"/>
            <a:ext cx="1403648" cy="481958"/>
            <a:chOff x="8064500" y="4790414"/>
            <a:chExt cx="1083150" cy="371911"/>
          </a:xfrm>
        </p:grpSpPr>
        <p:sp>
          <p:nvSpPr>
            <p:cNvPr id="16" name="Forma libre 15">
              <a:extLst>
                <a:ext uri="{FF2B5EF4-FFF2-40B4-BE49-F238E27FC236}">
                  <a16:creationId xmlns="" xmlns:a16="http://schemas.microsoft.com/office/drawing/2014/main" id="{C6C3A9BA-FA29-AF49-93DF-C962E39BE4D1}"/>
                </a:ext>
              </a:extLst>
            </p:cNvPr>
            <p:cNvSpPr/>
            <p:nvPr userDrawn="1"/>
          </p:nvSpPr>
          <p:spPr>
            <a:xfrm>
              <a:off x="8261825" y="4790414"/>
              <a:ext cx="885825" cy="349250"/>
            </a:xfrm>
            <a:custGeom>
              <a:avLst/>
              <a:gdLst>
                <a:gd name="connsiteX0" fmla="*/ 885825 w 885825"/>
                <a:gd name="connsiteY0" fmla="*/ 225425 h 349250"/>
                <a:gd name="connsiteX1" fmla="*/ 885825 w 885825"/>
                <a:gd name="connsiteY1" fmla="*/ 0 h 349250"/>
                <a:gd name="connsiteX2" fmla="*/ 0 w 885825"/>
                <a:gd name="connsiteY2" fmla="*/ 250825 h 349250"/>
                <a:gd name="connsiteX3" fmla="*/ 0 w 885825"/>
                <a:gd name="connsiteY3" fmla="*/ 349250 h 349250"/>
                <a:gd name="connsiteX4" fmla="*/ 885825 w 885825"/>
                <a:gd name="connsiteY4" fmla="*/ 225425 h 349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5825" h="349250">
                  <a:moveTo>
                    <a:pt x="885825" y="225425"/>
                  </a:moveTo>
                  <a:lnTo>
                    <a:pt x="885825" y="0"/>
                  </a:lnTo>
                  <a:lnTo>
                    <a:pt x="0" y="250825"/>
                  </a:lnTo>
                  <a:lnTo>
                    <a:pt x="0" y="349250"/>
                  </a:lnTo>
                  <a:lnTo>
                    <a:pt x="885825" y="22542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7" name="Triángulo 10">
              <a:extLst>
                <a:ext uri="{FF2B5EF4-FFF2-40B4-BE49-F238E27FC236}">
                  <a16:creationId xmlns="" xmlns:a16="http://schemas.microsoft.com/office/drawing/2014/main" id="{400DAD3A-8917-4A46-A174-4210FBD17B57}"/>
                </a:ext>
              </a:extLst>
            </p:cNvPr>
            <p:cNvSpPr/>
            <p:nvPr userDrawn="1"/>
          </p:nvSpPr>
          <p:spPr>
            <a:xfrm>
              <a:off x="8064500" y="4844050"/>
              <a:ext cx="1083150" cy="318275"/>
            </a:xfrm>
            <a:custGeom>
              <a:avLst/>
              <a:gdLst>
                <a:gd name="connsiteX0" fmla="*/ 0 w 2282400"/>
                <a:gd name="connsiteY0" fmla="*/ 1101600 h 1101600"/>
                <a:gd name="connsiteX1" fmla="*/ 1141200 w 2282400"/>
                <a:gd name="connsiteY1" fmla="*/ 0 h 1101600"/>
                <a:gd name="connsiteX2" fmla="*/ 2282400 w 2282400"/>
                <a:gd name="connsiteY2" fmla="*/ 1101600 h 1101600"/>
                <a:gd name="connsiteX3" fmla="*/ 0 w 2282400"/>
                <a:gd name="connsiteY3" fmla="*/ 1101600 h 1101600"/>
                <a:gd name="connsiteX0" fmla="*/ 0 w 2300400"/>
                <a:gd name="connsiteY0" fmla="*/ 302400 h 302400"/>
                <a:gd name="connsiteX1" fmla="*/ 2300400 w 2300400"/>
                <a:gd name="connsiteY1" fmla="*/ 0 h 302400"/>
                <a:gd name="connsiteX2" fmla="*/ 2282400 w 2300400"/>
                <a:gd name="connsiteY2" fmla="*/ 302400 h 302400"/>
                <a:gd name="connsiteX3" fmla="*/ 0 w 2300400"/>
                <a:gd name="connsiteY3" fmla="*/ 302400 h 302400"/>
                <a:gd name="connsiteX0" fmla="*/ 0 w 1026000"/>
                <a:gd name="connsiteY0" fmla="*/ 295200 h 302400"/>
                <a:gd name="connsiteX1" fmla="*/ 1026000 w 1026000"/>
                <a:gd name="connsiteY1" fmla="*/ 0 h 302400"/>
                <a:gd name="connsiteX2" fmla="*/ 1008000 w 1026000"/>
                <a:gd name="connsiteY2" fmla="*/ 302400 h 302400"/>
                <a:gd name="connsiteX3" fmla="*/ 0 w 1026000"/>
                <a:gd name="connsiteY3" fmla="*/ 295200 h 302400"/>
                <a:gd name="connsiteX0" fmla="*/ 0 w 1083150"/>
                <a:gd name="connsiteY0" fmla="*/ 307900 h 315100"/>
                <a:gd name="connsiteX1" fmla="*/ 1083150 w 1083150"/>
                <a:gd name="connsiteY1" fmla="*/ 0 h 315100"/>
                <a:gd name="connsiteX2" fmla="*/ 1008000 w 1083150"/>
                <a:gd name="connsiteY2" fmla="*/ 315100 h 315100"/>
                <a:gd name="connsiteX3" fmla="*/ 0 w 1083150"/>
                <a:gd name="connsiteY3" fmla="*/ 307900 h 315100"/>
                <a:gd name="connsiteX0" fmla="*/ 0 w 1083150"/>
                <a:gd name="connsiteY0" fmla="*/ 307900 h 315100"/>
                <a:gd name="connsiteX1" fmla="*/ 1083150 w 1083150"/>
                <a:gd name="connsiteY1" fmla="*/ 0 h 315100"/>
                <a:gd name="connsiteX2" fmla="*/ 1074675 w 1083150"/>
                <a:gd name="connsiteY2" fmla="*/ 315100 h 315100"/>
                <a:gd name="connsiteX3" fmla="*/ 0 w 1083150"/>
                <a:gd name="connsiteY3" fmla="*/ 307900 h 315100"/>
                <a:gd name="connsiteX0" fmla="*/ 0 w 1083150"/>
                <a:gd name="connsiteY0" fmla="*/ 307900 h 318275"/>
                <a:gd name="connsiteX1" fmla="*/ 1083150 w 1083150"/>
                <a:gd name="connsiteY1" fmla="*/ 0 h 318275"/>
                <a:gd name="connsiteX2" fmla="*/ 1081025 w 1083150"/>
                <a:gd name="connsiteY2" fmla="*/ 318275 h 318275"/>
                <a:gd name="connsiteX3" fmla="*/ 0 w 1083150"/>
                <a:gd name="connsiteY3" fmla="*/ 307900 h 318275"/>
              </a:gdLst>
              <a:ahLst/>
              <a:cxnLst>
                <a:cxn ang="0">
                  <a:pos x="connsiteX0" y="connsiteY0"/>
                </a:cxn>
                <a:cxn ang="0">
                  <a:pos x="connsiteX1" y="connsiteY1"/>
                </a:cxn>
                <a:cxn ang="0">
                  <a:pos x="connsiteX2" y="connsiteY2"/>
                </a:cxn>
                <a:cxn ang="0">
                  <a:pos x="connsiteX3" y="connsiteY3"/>
                </a:cxn>
              </a:cxnLst>
              <a:rect l="l" t="t" r="r" b="b"/>
              <a:pathLst>
                <a:path w="1083150" h="318275">
                  <a:moveTo>
                    <a:pt x="0" y="307900"/>
                  </a:moveTo>
                  <a:lnTo>
                    <a:pt x="1083150" y="0"/>
                  </a:lnTo>
                  <a:cubicBezTo>
                    <a:pt x="1082442" y="106092"/>
                    <a:pt x="1081733" y="212183"/>
                    <a:pt x="1081025" y="318275"/>
                  </a:cubicBezTo>
                  <a:lnTo>
                    <a:pt x="0" y="307900"/>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20" name="Slide Number Placeholder 5">
            <a:extLst>
              <a:ext uri="{FF2B5EF4-FFF2-40B4-BE49-F238E27FC236}">
                <a16:creationId xmlns="" xmlns:a16="http://schemas.microsoft.com/office/drawing/2014/main" id="{010F3A02-B7CA-9E42-855B-3F51A0093AEE}"/>
              </a:ext>
            </a:extLst>
          </p:cNvPr>
          <p:cNvSpPr txBox="1">
            <a:spLocks/>
          </p:cNvSpPr>
          <p:nvPr userDrawn="1"/>
        </p:nvSpPr>
        <p:spPr>
          <a:xfrm>
            <a:off x="8604448" y="4876006"/>
            <a:ext cx="287140" cy="242765"/>
          </a:xfrm>
          <a:prstGeom prst="rect">
            <a:avLst/>
          </a:prstGeom>
        </p:spPr>
        <p:txBody>
          <a:bodyPr vert="horz" lIns="0" tIns="0" rIns="0" bIns="0" rtlCol="0" anchor="ctr"/>
          <a:lstStyle>
            <a:defPPr>
              <a:defRPr lang="es-ES"/>
            </a:defPPr>
            <a:lvl1pPr marL="0" algn="l" defTabSz="685800" rtl="0" eaLnBrk="1" latinLnBrk="0" hangingPunct="1">
              <a:defRPr sz="800" kern="1200">
                <a:solidFill>
                  <a:schemeClr val="bg1"/>
                </a:solidFill>
                <a:latin typeface="Soho Gothic Pro" panose="020B0503030504020204" pitchFamily="34" charset="77"/>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r"/>
            <a:fld id="{A5078871-D93F-4D40-B540-DC74CFDF655C}" type="slidenum">
              <a:rPr lang="es-ES" sz="800" smtClean="0">
                <a:solidFill>
                  <a:schemeClr val="bg1"/>
                </a:solidFill>
              </a:rPr>
              <a:pPr algn="r"/>
              <a:t>‹Nº›</a:t>
            </a:fld>
            <a:endParaRPr lang="es-ES" sz="800" dirty="0">
              <a:solidFill>
                <a:schemeClr val="bg1"/>
              </a:solidFill>
            </a:endParaRPr>
          </a:p>
        </p:txBody>
      </p:sp>
    </p:spTree>
    <p:extLst>
      <p:ext uri="{BB962C8B-B14F-4D97-AF65-F5344CB8AC3E}">
        <p14:creationId xmlns:p14="http://schemas.microsoft.com/office/powerpoint/2010/main" val="110646175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1_1. Texto grande">
    <p:spTree>
      <p:nvGrpSpPr>
        <p:cNvPr id="1" name=""/>
        <p:cNvGrpSpPr/>
        <p:nvPr/>
      </p:nvGrpSpPr>
      <p:grpSpPr>
        <a:xfrm>
          <a:off x="0" y="0"/>
          <a:ext cx="0" cy="0"/>
          <a:chOff x="0" y="0"/>
          <a:chExt cx="0" cy="0"/>
        </a:xfrm>
      </p:grpSpPr>
      <p:graphicFrame>
        <p:nvGraphicFramePr>
          <p:cNvPr id="3" name="Objeto 2" hidden="1"/>
          <p:cNvGraphicFramePr>
            <a:graphicFrameLocks noChangeAspect="1"/>
          </p:cNvGraphicFramePr>
          <p:nvPr userDrawn="1">
            <p:custDataLst>
              <p:tags r:id="rId2"/>
            </p:custDataLst>
            <p:extLst>
              <p:ext uri="{D42A27DB-BD31-4B8C-83A1-F6EECF244321}">
                <p14:modId xmlns:p14="http://schemas.microsoft.com/office/powerpoint/2010/main" val="238908812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7397" name="Diapositiva de think-cell" r:id="rId5" imgW="270" imgH="270" progId="TCLayout.ActiveDocument.1">
                  <p:embed/>
                </p:oleObj>
              </mc:Choice>
              <mc:Fallback>
                <p:oleObj name="Diapositiva de think-cell" r:id="rId5" imgW="270" imgH="270"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ángulo 1" hidden="1"/>
          <p:cNvSpPr/>
          <p:nvPr userDrawn="1">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0000"/>
              </a:lnSpc>
              <a:spcBef>
                <a:spcPct val="0"/>
              </a:spcBef>
              <a:spcAft>
                <a:spcPct val="0"/>
              </a:spcAft>
            </a:pPr>
            <a:endParaRPr lang="es-ES" sz="2000" b="0" i="0" baseline="0" dirty="0">
              <a:latin typeface="Playfair Display" panose="00000500000000000000" pitchFamily="2" charset="0"/>
              <a:ea typeface="+mj-ea"/>
              <a:cs typeface="+mj-cs"/>
              <a:sym typeface="Playfair Display" panose="00000500000000000000" pitchFamily="2" charset="0"/>
            </a:endParaRPr>
          </a:p>
        </p:txBody>
      </p:sp>
      <p:sp>
        <p:nvSpPr>
          <p:cNvPr id="8" name="Title Placeholder 1">
            <a:extLst>
              <a:ext uri="{FF2B5EF4-FFF2-40B4-BE49-F238E27FC236}">
                <a16:creationId xmlns="" xmlns:a16="http://schemas.microsoft.com/office/drawing/2014/main" id="{7EA230A8-2396-C04E-BA7D-6A765043E110}"/>
              </a:ext>
            </a:extLst>
          </p:cNvPr>
          <p:cNvSpPr>
            <a:spLocks noGrp="1"/>
          </p:cNvSpPr>
          <p:nvPr>
            <p:ph type="title" hasCustomPrompt="1"/>
          </p:nvPr>
        </p:nvSpPr>
        <p:spPr>
          <a:xfrm>
            <a:off x="252000" y="486818"/>
            <a:ext cx="8639588" cy="689507"/>
          </a:xfrm>
          <a:prstGeom prst="rect">
            <a:avLst/>
          </a:prstGeom>
        </p:spPr>
        <p:txBody>
          <a:bodyPr vert="horz" lIns="0" tIns="0" rIns="0" bIns="0" rtlCol="0" anchor="t">
            <a:noAutofit/>
          </a:bodyPr>
          <a:lstStyle>
            <a:lvl1pPr>
              <a:defRPr sz="2000"/>
            </a:lvl1pPr>
          </a:lstStyle>
          <a:p>
            <a:r>
              <a:rPr lang="es-ES" dirty="0"/>
              <a:t>Haga clic para modificar el título de esta página, cuentas con dos líneas para títulos extensos</a:t>
            </a:r>
            <a:endParaRPr lang="en-US" dirty="0"/>
          </a:p>
        </p:txBody>
      </p:sp>
      <p:sp>
        <p:nvSpPr>
          <p:cNvPr id="9" name="12 Marcador de texto"/>
          <p:cNvSpPr>
            <a:spLocks noGrp="1"/>
          </p:cNvSpPr>
          <p:nvPr>
            <p:ph type="body" sz="quarter" idx="13"/>
          </p:nvPr>
        </p:nvSpPr>
        <p:spPr>
          <a:xfrm>
            <a:off x="252000" y="267750"/>
            <a:ext cx="8639588" cy="188640"/>
          </a:xfrm>
          <a:prstGeom prst="rect">
            <a:avLst/>
          </a:prstGeom>
        </p:spPr>
        <p:txBody>
          <a:bodyPr lIns="0" anchor="t" anchorCtr="0">
            <a:noAutofit/>
          </a:bodyPr>
          <a:lstStyle>
            <a:lvl1pPr marL="0" indent="0">
              <a:buNone/>
              <a:defRPr kumimoji="0" lang="es-ES" sz="800" b="0" i="0" u="none" strike="noStrike" kern="1200" cap="none" spc="0" normalizeH="0" baseline="0" dirty="0" smtClean="0">
                <a:ln>
                  <a:noFill/>
                </a:ln>
                <a:solidFill>
                  <a:srgbClr val="1A3B47"/>
                </a:solidFill>
                <a:effectLst/>
                <a:uLnTx/>
                <a:uFillTx/>
                <a:latin typeface="Soho Gothic Pro" panose="020B0503030504020204" pitchFamily="34" charset="0"/>
                <a:ea typeface="+mn-ea"/>
                <a:cs typeface="Soho Gothic Pro" panose="020B0503030504020204" pitchFamily="34" charset="0"/>
              </a:defRPr>
            </a:lvl1pPr>
            <a:lvl2pPr>
              <a:buNone/>
              <a:defRPr/>
            </a:lvl2pPr>
            <a:lvl3pPr>
              <a:buNone/>
              <a:defRPr/>
            </a:lvl3pPr>
            <a:lvl4pPr>
              <a:buNone/>
              <a:defRPr/>
            </a:lvl4pPr>
            <a:lvl5pPr>
              <a:buNone/>
              <a:defRPr/>
            </a:lvl5pPr>
          </a:lstStyle>
          <a:p>
            <a:pPr marL="0" marR="0" lvl="0" indent="0" algn="just" defTabSz="844083" rtl="0" eaLnBrk="1" fontAlgn="auto" latinLnBrk="0" hangingPunct="1">
              <a:lnSpc>
                <a:spcPct val="100000"/>
              </a:lnSpc>
              <a:spcBef>
                <a:spcPct val="20000"/>
              </a:spcBef>
              <a:spcAft>
                <a:spcPts val="0"/>
              </a:spcAft>
              <a:buClr>
                <a:srgbClr val="3D3935">
                  <a:lumMod val="75000"/>
                </a:srgbClr>
              </a:buClr>
              <a:buSzTx/>
              <a:buFont typeface="Arial" pitchFamily="34" charset="0"/>
              <a:buNone/>
              <a:tabLst/>
              <a:defRPr/>
            </a:pPr>
            <a:r>
              <a:rPr lang="es-ES" dirty="0"/>
              <a:t>Editar el estilo de texto del patrón</a:t>
            </a:r>
          </a:p>
        </p:txBody>
      </p:sp>
      <p:grpSp>
        <p:nvGrpSpPr>
          <p:cNvPr id="6" name="Grupo 5"/>
          <p:cNvGrpSpPr/>
          <p:nvPr userDrawn="1"/>
        </p:nvGrpSpPr>
        <p:grpSpPr>
          <a:xfrm>
            <a:off x="7746702" y="4681792"/>
            <a:ext cx="1403648" cy="481958"/>
            <a:chOff x="8064500" y="4790414"/>
            <a:chExt cx="1083150" cy="371911"/>
          </a:xfrm>
        </p:grpSpPr>
        <p:sp>
          <p:nvSpPr>
            <p:cNvPr id="7" name="Forma libre 6">
              <a:extLst>
                <a:ext uri="{FF2B5EF4-FFF2-40B4-BE49-F238E27FC236}">
                  <a16:creationId xmlns="" xmlns:a16="http://schemas.microsoft.com/office/drawing/2014/main" id="{C6C3A9BA-FA29-AF49-93DF-C962E39BE4D1}"/>
                </a:ext>
              </a:extLst>
            </p:cNvPr>
            <p:cNvSpPr/>
            <p:nvPr userDrawn="1"/>
          </p:nvSpPr>
          <p:spPr>
            <a:xfrm>
              <a:off x="8261825" y="4790414"/>
              <a:ext cx="885825" cy="349250"/>
            </a:xfrm>
            <a:custGeom>
              <a:avLst/>
              <a:gdLst>
                <a:gd name="connsiteX0" fmla="*/ 885825 w 885825"/>
                <a:gd name="connsiteY0" fmla="*/ 225425 h 349250"/>
                <a:gd name="connsiteX1" fmla="*/ 885825 w 885825"/>
                <a:gd name="connsiteY1" fmla="*/ 0 h 349250"/>
                <a:gd name="connsiteX2" fmla="*/ 0 w 885825"/>
                <a:gd name="connsiteY2" fmla="*/ 250825 h 349250"/>
                <a:gd name="connsiteX3" fmla="*/ 0 w 885825"/>
                <a:gd name="connsiteY3" fmla="*/ 349250 h 349250"/>
                <a:gd name="connsiteX4" fmla="*/ 885825 w 885825"/>
                <a:gd name="connsiteY4" fmla="*/ 225425 h 349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5825" h="349250">
                  <a:moveTo>
                    <a:pt x="885825" y="225425"/>
                  </a:moveTo>
                  <a:lnTo>
                    <a:pt x="885825" y="0"/>
                  </a:lnTo>
                  <a:lnTo>
                    <a:pt x="0" y="250825"/>
                  </a:lnTo>
                  <a:lnTo>
                    <a:pt x="0" y="349250"/>
                  </a:lnTo>
                  <a:lnTo>
                    <a:pt x="885825" y="225425"/>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s-ES"/>
            </a:p>
          </p:txBody>
        </p:sp>
        <p:sp>
          <p:nvSpPr>
            <p:cNvPr id="10" name="Triángulo 10">
              <a:extLst>
                <a:ext uri="{FF2B5EF4-FFF2-40B4-BE49-F238E27FC236}">
                  <a16:creationId xmlns="" xmlns:a16="http://schemas.microsoft.com/office/drawing/2014/main" id="{400DAD3A-8917-4A46-A174-4210FBD17B57}"/>
                </a:ext>
              </a:extLst>
            </p:cNvPr>
            <p:cNvSpPr/>
            <p:nvPr userDrawn="1"/>
          </p:nvSpPr>
          <p:spPr>
            <a:xfrm>
              <a:off x="8064500" y="4844050"/>
              <a:ext cx="1083150" cy="318275"/>
            </a:xfrm>
            <a:custGeom>
              <a:avLst/>
              <a:gdLst>
                <a:gd name="connsiteX0" fmla="*/ 0 w 2282400"/>
                <a:gd name="connsiteY0" fmla="*/ 1101600 h 1101600"/>
                <a:gd name="connsiteX1" fmla="*/ 1141200 w 2282400"/>
                <a:gd name="connsiteY1" fmla="*/ 0 h 1101600"/>
                <a:gd name="connsiteX2" fmla="*/ 2282400 w 2282400"/>
                <a:gd name="connsiteY2" fmla="*/ 1101600 h 1101600"/>
                <a:gd name="connsiteX3" fmla="*/ 0 w 2282400"/>
                <a:gd name="connsiteY3" fmla="*/ 1101600 h 1101600"/>
                <a:gd name="connsiteX0" fmla="*/ 0 w 2300400"/>
                <a:gd name="connsiteY0" fmla="*/ 302400 h 302400"/>
                <a:gd name="connsiteX1" fmla="*/ 2300400 w 2300400"/>
                <a:gd name="connsiteY1" fmla="*/ 0 h 302400"/>
                <a:gd name="connsiteX2" fmla="*/ 2282400 w 2300400"/>
                <a:gd name="connsiteY2" fmla="*/ 302400 h 302400"/>
                <a:gd name="connsiteX3" fmla="*/ 0 w 2300400"/>
                <a:gd name="connsiteY3" fmla="*/ 302400 h 302400"/>
                <a:gd name="connsiteX0" fmla="*/ 0 w 1026000"/>
                <a:gd name="connsiteY0" fmla="*/ 295200 h 302400"/>
                <a:gd name="connsiteX1" fmla="*/ 1026000 w 1026000"/>
                <a:gd name="connsiteY1" fmla="*/ 0 h 302400"/>
                <a:gd name="connsiteX2" fmla="*/ 1008000 w 1026000"/>
                <a:gd name="connsiteY2" fmla="*/ 302400 h 302400"/>
                <a:gd name="connsiteX3" fmla="*/ 0 w 1026000"/>
                <a:gd name="connsiteY3" fmla="*/ 295200 h 302400"/>
                <a:gd name="connsiteX0" fmla="*/ 0 w 1083150"/>
                <a:gd name="connsiteY0" fmla="*/ 307900 h 315100"/>
                <a:gd name="connsiteX1" fmla="*/ 1083150 w 1083150"/>
                <a:gd name="connsiteY1" fmla="*/ 0 h 315100"/>
                <a:gd name="connsiteX2" fmla="*/ 1008000 w 1083150"/>
                <a:gd name="connsiteY2" fmla="*/ 315100 h 315100"/>
                <a:gd name="connsiteX3" fmla="*/ 0 w 1083150"/>
                <a:gd name="connsiteY3" fmla="*/ 307900 h 315100"/>
                <a:gd name="connsiteX0" fmla="*/ 0 w 1083150"/>
                <a:gd name="connsiteY0" fmla="*/ 307900 h 315100"/>
                <a:gd name="connsiteX1" fmla="*/ 1083150 w 1083150"/>
                <a:gd name="connsiteY1" fmla="*/ 0 h 315100"/>
                <a:gd name="connsiteX2" fmla="*/ 1074675 w 1083150"/>
                <a:gd name="connsiteY2" fmla="*/ 315100 h 315100"/>
                <a:gd name="connsiteX3" fmla="*/ 0 w 1083150"/>
                <a:gd name="connsiteY3" fmla="*/ 307900 h 315100"/>
                <a:gd name="connsiteX0" fmla="*/ 0 w 1083150"/>
                <a:gd name="connsiteY0" fmla="*/ 307900 h 318275"/>
                <a:gd name="connsiteX1" fmla="*/ 1083150 w 1083150"/>
                <a:gd name="connsiteY1" fmla="*/ 0 h 318275"/>
                <a:gd name="connsiteX2" fmla="*/ 1081025 w 1083150"/>
                <a:gd name="connsiteY2" fmla="*/ 318275 h 318275"/>
                <a:gd name="connsiteX3" fmla="*/ 0 w 1083150"/>
                <a:gd name="connsiteY3" fmla="*/ 307900 h 318275"/>
              </a:gdLst>
              <a:ahLst/>
              <a:cxnLst>
                <a:cxn ang="0">
                  <a:pos x="connsiteX0" y="connsiteY0"/>
                </a:cxn>
                <a:cxn ang="0">
                  <a:pos x="connsiteX1" y="connsiteY1"/>
                </a:cxn>
                <a:cxn ang="0">
                  <a:pos x="connsiteX2" y="connsiteY2"/>
                </a:cxn>
                <a:cxn ang="0">
                  <a:pos x="connsiteX3" y="connsiteY3"/>
                </a:cxn>
              </a:cxnLst>
              <a:rect l="l" t="t" r="r" b="b"/>
              <a:pathLst>
                <a:path w="1083150" h="318275">
                  <a:moveTo>
                    <a:pt x="0" y="307900"/>
                  </a:moveTo>
                  <a:lnTo>
                    <a:pt x="1083150" y="0"/>
                  </a:lnTo>
                  <a:cubicBezTo>
                    <a:pt x="1082442" y="106092"/>
                    <a:pt x="1081733" y="212183"/>
                    <a:pt x="1081025" y="318275"/>
                  </a:cubicBezTo>
                  <a:lnTo>
                    <a:pt x="0" y="307900"/>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pic>
        <p:nvPicPr>
          <p:cNvPr id="11" name="Imagen 10"/>
          <p:cNvPicPr>
            <a:picLocks noChangeAspect="1"/>
          </p:cNvPicPr>
          <p:nvPr userDrawn="1"/>
        </p:nvPicPr>
        <p:blipFill>
          <a:blip r:embed="rId7">
            <a:lum/>
          </a:blip>
          <a:stretch>
            <a:fillRect/>
          </a:stretch>
        </p:blipFill>
        <p:spPr>
          <a:xfrm>
            <a:off x="6665441" y="4905400"/>
            <a:ext cx="858887" cy="186630"/>
          </a:xfrm>
          <a:prstGeom prst="rect">
            <a:avLst/>
          </a:prstGeom>
        </p:spPr>
      </p:pic>
      <p:sp>
        <p:nvSpPr>
          <p:cNvPr id="12" name="Freeform 5"/>
          <p:cNvSpPr>
            <a:spLocks noEditPoints="1"/>
          </p:cNvSpPr>
          <p:nvPr userDrawn="1"/>
        </p:nvSpPr>
        <p:spPr bwMode="auto">
          <a:xfrm>
            <a:off x="252000" y="4879562"/>
            <a:ext cx="643638" cy="128556"/>
          </a:xfrm>
          <a:custGeom>
            <a:avLst/>
            <a:gdLst>
              <a:gd name="T0" fmla="*/ 1051 w 1701"/>
              <a:gd name="T1" fmla="*/ 298 h 337"/>
              <a:gd name="T2" fmla="*/ 967 w 1701"/>
              <a:gd name="T3" fmla="*/ 337 h 337"/>
              <a:gd name="T4" fmla="*/ 877 w 1701"/>
              <a:gd name="T5" fmla="*/ 262 h 337"/>
              <a:gd name="T6" fmla="*/ 906 w 1701"/>
              <a:gd name="T7" fmla="*/ 285 h 337"/>
              <a:gd name="T8" fmla="*/ 991 w 1701"/>
              <a:gd name="T9" fmla="*/ 309 h 337"/>
              <a:gd name="T10" fmla="*/ 1033 w 1701"/>
              <a:gd name="T11" fmla="*/ 263 h 337"/>
              <a:gd name="T12" fmla="*/ 926 w 1701"/>
              <a:gd name="T13" fmla="*/ 200 h 337"/>
              <a:gd name="T14" fmla="*/ 888 w 1701"/>
              <a:gd name="T15" fmla="*/ 112 h 337"/>
              <a:gd name="T16" fmla="*/ 967 w 1701"/>
              <a:gd name="T17" fmla="*/ 75 h 337"/>
              <a:gd name="T18" fmla="*/ 1056 w 1701"/>
              <a:gd name="T19" fmla="*/ 149 h 337"/>
              <a:gd name="T20" fmla="*/ 1013 w 1701"/>
              <a:gd name="T21" fmla="*/ 112 h 337"/>
              <a:gd name="T22" fmla="*/ 925 w 1701"/>
              <a:gd name="T23" fmla="*/ 108 h 337"/>
              <a:gd name="T24" fmla="*/ 913 w 1701"/>
              <a:gd name="T25" fmla="*/ 163 h 337"/>
              <a:gd name="T26" fmla="*/ 1046 w 1701"/>
              <a:gd name="T27" fmla="*/ 222 h 337"/>
              <a:gd name="T28" fmla="*/ 680 w 1701"/>
              <a:gd name="T29" fmla="*/ 86 h 337"/>
              <a:gd name="T30" fmla="*/ 656 w 1701"/>
              <a:gd name="T31" fmla="*/ 103 h 337"/>
              <a:gd name="T32" fmla="*/ 656 w 1701"/>
              <a:gd name="T33" fmla="*/ 103 h 337"/>
              <a:gd name="T34" fmla="*/ 632 w 1701"/>
              <a:gd name="T35" fmla="*/ 335 h 337"/>
              <a:gd name="T36" fmla="*/ 661 w 1701"/>
              <a:gd name="T37" fmla="*/ 137 h 337"/>
              <a:gd name="T38" fmla="*/ 722 w 1701"/>
              <a:gd name="T39" fmla="*/ 100 h 337"/>
              <a:gd name="T40" fmla="*/ 783 w 1701"/>
              <a:gd name="T41" fmla="*/ 140 h 337"/>
              <a:gd name="T42" fmla="*/ 810 w 1701"/>
              <a:gd name="T43" fmla="*/ 335 h 337"/>
              <a:gd name="T44" fmla="*/ 722 w 1701"/>
              <a:gd name="T45" fmla="*/ 75 h 337"/>
              <a:gd name="T46" fmla="*/ 1692 w 1701"/>
              <a:gd name="T47" fmla="*/ 298 h 337"/>
              <a:gd name="T48" fmla="*/ 1607 w 1701"/>
              <a:gd name="T49" fmla="*/ 256 h 337"/>
              <a:gd name="T50" fmla="*/ 1686 w 1701"/>
              <a:gd name="T51" fmla="*/ 101 h 337"/>
              <a:gd name="T52" fmla="*/ 1607 w 1701"/>
              <a:gd name="T53" fmla="*/ 78 h 337"/>
              <a:gd name="T54" fmla="*/ 1583 w 1701"/>
              <a:gd name="T55" fmla="*/ 257 h 337"/>
              <a:gd name="T56" fmla="*/ 248 w 1701"/>
              <a:gd name="T57" fmla="*/ 75 h 337"/>
              <a:gd name="T58" fmla="*/ 181 w 1701"/>
              <a:gd name="T59" fmla="*/ 98 h 337"/>
              <a:gd name="T60" fmla="*/ 92 w 1701"/>
              <a:gd name="T61" fmla="*/ 75 h 337"/>
              <a:gd name="T62" fmla="*/ 0 w 1701"/>
              <a:gd name="T63" fmla="*/ 164 h 337"/>
              <a:gd name="T64" fmla="*/ 25 w 1701"/>
              <a:gd name="T65" fmla="*/ 164 h 337"/>
              <a:gd name="T66" fmla="*/ 57 w 1701"/>
              <a:gd name="T67" fmla="*/ 106 h 337"/>
              <a:gd name="T68" fmla="*/ 124 w 1701"/>
              <a:gd name="T69" fmla="*/ 106 h 337"/>
              <a:gd name="T70" fmla="*/ 156 w 1701"/>
              <a:gd name="T71" fmla="*/ 164 h 337"/>
              <a:gd name="T72" fmla="*/ 182 w 1701"/>
              <a:gd name="T73" fmla="*/ 164 h 337"/>
              <a:gd name="T74" fmla="*/ 214 w 1701"/>
              <a:gd name="T75" fmla="*/ 106 h 337"/>
              <a:gd name="T76" fmla="*/ 281 w 1701"/>
              <a:gd name="T77" fmla="*/ 106 h 337"/>
              <a:gd name="T78" fmla="*/ 313 w 1701"/>
              <a:gd name="T79" fmla="*/ 164 h 337"/>
              <a:gd name="T80" fmla="*/ 338 w 1701"/>
              <a:gd name="T81" fmla="*/ 164 h 337"/>
              <a:gd name="T82" fmla="*/ 1522 w 1701"/>
              <a:gd name="T83" fmla="*/ 334 h 337"/>
              <a:gd name="T84" fmla="*/ 1522 w 1701"/>
              <a:gd name="T85" fmla="*/ 311 h 337"/>
              <a:gd name="T86" fmla="*/ 1381 w 1701"/>
              <a:gd name="T87" fmla="*/ 78 h 337"/>
              <a:gd name="T88" fmla="*/ 1381 w 1701"/>
              <a:gd name="T89" fmla="*/ 101 h 337"/>
              <a:gd name="T90" fmla="*/ 1381 w 1701"/>
              <a:gd name="T91" fmla="*/ 311 h 337"/>
              <a:gd name="T92" fmla="*/ 1381 w 1701"/>
              <a:gd name="T93" fmla="*/ 334 h 337"/>
              <a:gd name="T94" fmla="*/ 415 w 1701"/>
              <a:gd name="T95" fmla="*/ 78 h 337"/>
              <a:gd name="T96" fmla="*/ 415 w 1701"/>
              <a:gd name="T97" fmla="*/ 101 h 337"/>
              <a:gd name="T98" fmla="*/ 412 w 1701"/>
              <a:gd name="T99" fmla="*/ 311 h 337"/>
              <a:gd name="T100" fmla="*/ 556 w 1701"/>
              <a:gd name="T101" fmla="*/ 311 h 337"/>
              <a:gd name="T102" fmla="*/ 1297 w 1701"/>
              <a:gd name="T103" fmla="*/ 126 h 337"/>
              <a:gd name="T104" fmla="*/ 1288 w 1701"/>
              <a:gd name="T105" fmla="*/ 334 h 337"/>
              <a:gd name="T106" fmla="*/ 1280 w 1701"/>
              <a:gd name="T107" fmla="*/ 313 h 337"/>
              <a:gd name="T108" fmla="*/ 1148 w 1701"/>
              <a:gd name="T109" fmla="*/ 314 h 337"/>
              <a:gd name="T110" fmla="*/ 1130 w 1701"/>
              <a:gd name="T111" fmla="*/ 126 h 337"/>
              <a:gd name="T112" fmla="*/ 1250 w 1701"/>
              <a:gd name="T113" fmla="*/ 81 h 337"/>
              <a:gd name="T114" fmla="*/ 1278 w 1701"/>
              <a:gd name="T115" fmla="*/ 162 h 337"/>
              <a:gd name="T116" fmla="*/ 1166 w 1701"/>
              <a:gd name="T117" fmla="*/ 116 h 337"/>
              <a:gd name="T118" fmla="*/ 1152 w 1701"/>
              <a:gd name="T119" fmla="*/ 271 h 337"/>
              <a:gd name="T120" fmla="*/ 1214 w 1701"/>
              <a:gd name="T121" fmla="*/ 312 h 337"/>
              <a:gd name="T122" fmla="*/ 1275 w 1701"/>
              <a:gd name="T123" fmla="*/ 271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01" h="337">
                <a:moveTo>
                  <a:pt x="1046" y="222"/>
                </a:moveTo>
                <a:cubicBezTo>
                  <a:pt x="1054" y="233"/>
                  <a:pt x="1058" y="247"/>
                  <a:pt x="1058" y="263"/>
                </a:cubicBezTo>
                <a:cubicBezTo>
                  <a:pt x="1058" y="276"/>
                  <a:pt x="1056" y="288"/>
                  <a:pt x="1051" y="298"/>
                </a:cubicBezTo>
                <a:cubicBezTo>
                  <a:pt x="1046" y="307"/>
                  <a:pt x="1039" y="315"/>
                  <a:pt x="1031" y="321"/>
                </a:cubicBezTo>
                <a:cubicBezTo>
                  <a:pt x="1022" y="327"/>
                  <a:pt x="1013" y="331"/>
                  <a:pt x="1001" y="333"/>
                </a:cubicBezTo>
                <a:cubicBezTo>
                  <a:pt x="991" y="335"/>
                  <a:pt x="979" y="337"/>
                  <a:pt x="967" y="337"/>
                </a:cubicBezTo>
                <a:cubicBezTo>
                  <a:pt x="940" y="337"/>
                  <a:pt x="919" y="331"/>
                  <a:pt x="902" y="319"/>
                </a:cubicBezTo>
                <a:cubicBezTo>
                  <a:pt x="886" y="306"/>
                  <a:pt x="877" y="288"/>
                  <a:pt x="876" y="263"/>
                </a:cubicBezTo>
                <a:cubicBezTo>
                  <a:pt x="876" y="263"/>
                  <a:pt x="877" y="262"/>
                  <a:pt x="877" y="262"/>
                </a:cubicBezTo>
                <a:cubicBezTo>
                  <a:pt x="901" y="262"/>
                  <a:pt x="901" y="262"/>
                  <a:pt x="901" y="262"/>
                </a:cubicBezTo>
                <a:cubicBezTo>
                  <a:pt x="901" y="262"/>
                  <a:pt x="902" y="263"/>
                  <a:pt x="902" y="263"/>
                </a:cubicBezTo>
                <a:cubicBezTo>
                  <a:pt x="902" y="272"/>
                  <a:pt x="903" y="280"/>
                  <a:pt x="906" y="285"/>
                </a:cubicBezTo>
                <a:cubicBezTo>
                  <a:pt x="910" y="291"/>
                  <a:pt x="914" y="296"/>
                  <a:pt x="920" y="300"/>
                </a:cubicBezTo>
                <a:cubicBezTo>
                  <a:pt x="926" y="303"/>
                  <a:pt x="932" y="306"/>
                  <a:pt x="940" y="308"/>
                </a:cubicBezTo>
                <a:cubicBezTo>
                  <a:pt x="954" y="311"/>
                  <a:pt x="970" y="311"/>
                  <a:pt x="991" y="309"/>
                </a:cubicBezTo>
                <a:cubicBezTo>
                  <a:pt x="998" y="308"/>
                  <a:pt x="1005" y="306"/>
                  <a:pt x="1012" y="303"/>
                </a:cubicBezTo>
                <a:cubicBezTo>
                  <a:pt x="1018" y="299"/>
                  <a:pt x="1023" y="295"/>
                  <a:pt x="1027" y="288"/>
                </a:cubicBezTo>
                <a:cubicBezTo>
                  <a:pt x="1031" y="282"/>
                  <a:pt x="1033" y="274"/>
                  <a:pt x="1033" y="263"/>
                </a:cubicBezTo>
                <a:cubicBezTo>
                  <a:pt x="1033" y="254"/>
                  <a:pt x="1031" y="246"/>
                  <a:pt x="1026" y="238"/>
                </a:cubicBezTo>
                <a:cubicBezTo>
                  <a:pt x="1021" y="231"/>
                  <a:pt x="1013" y="226"/>
                  <a:pt x="1003" y="223"/>
                </a:cubicBezTo>
                <a:cubicBezTo>
                  <a:pt x="926" y="200"/>
                  <a:pt x="926" y="200"/>
                  <a:pt x="926" y="200"/>
                </a:cubicBezTo>
                <a:cubicBezTo>
                  <a:pt x="911" y="196"/>
                  <a:pt x="901" y="190"/>
                  <a:pt x="893" y="180"/>
                </a:cubicBezTo>
                <a:cubicBezTo>
                  <a:pt x="885" y="170"/>
                  <a:pt x="881" y="158"/>
                  <a:pt x="881" y="144"/>
                </a:cubicBezTo>
                <a:cubicBezTo>
                  <a:pt x="881" y="131"/>
                  <a:pt x="884" y="121"/>
                  <a:pt x="888" y="112"/>
                </a:cubicBezTo>
                <a:cubicBezTo>
                  <a:pt x="893" y="103"/>
                  <a:pt x="899" y="96"/>
                  <a:pt x="907" y="90"/>
                </a:cubicBezTo>
                <a:cubicBezTo>
                  <a:pt x="915" y="85"/>
                  <a:pt x="924" y="81"/>
                  <a:pt x="934" y="78"/>
                </a:cubicBezTo>
                <a:cubicBezTo>
                  <a:pt x="945" y="76"/>
                  <a:pt x="955" y="75"/>
                  <a:pt x="967" y="75"/>
                </a:cubicBezTo>
                <a:cubicBezTo>
                  <a:pt x="993" y="75"/>
                  <a:pt x="1014" y="81"/>
                  <a:pt x="1030" y="93"/>
                </a:cubicBezTo>
                <a:cubicBezTo>
                  <a:pt x="1047" y="105"/>
                  <a:pt x="1055" y="124"/>
                  <a:pt x="1056" y="148"/>
                </a:cubicBezTo>
                <a:cubicBezTo>
                  <a:pt x="1056" y="148"/>
                  <a:pt x="1056" y="149"/>
                  <a:pt x="1056" y="149"/>
                </a:cubicBezTo>
                <a:cubicBezTo>
                  <a:pt x="1032" y="149"/>
                  <a:pt x="1032" y="149"/>
                  <a:pt x="1032" y="149"/>
                </a:cubicBezTo>
                <a:cubicBezTo>
                  <a:pt x="1032" y="149"/>
                  <a:pt x="1032" y="148"/>
                  <a:pt x="1032" y="148"/>
                </a:cubicBezTo>
                <a:cubicBezTo>
                  <a:pt x="1031" y="131"/>
                  <a:pt x="1025" y="119"/>
                  <a:pt x="1013" y="112"/>
                </a:cubicBezTo>
                <a:cubicBezTo>
                  <a:pt x="1002" y="104"/>
                  <a:pt x="986" y="100"/>
                  <a:pt x="966" y="100"/>
                </a:cubicBezTo>
                <a:cubicBezTo>
                  <a:pt x="958" y="100"/>
                  <a:pt x="951" y="100"/>
                  <a:pt x="944" y="102"/>
                </a:cubicBezTo>
                <a:cubicBezTo>
                  <a:pt x="937" y="103"/>
                  <a:pt x="931" y="105"/>
                  <a:pt x="925" y="108"/>
                </a:cubicBezTo>
                <a:cubicBezTo>
                  <a:pt x="919" y="111"/>
                  <a:pt x="915" y="115"/>
                  <a:pt x="911" y="121"/>
                </a:cubicBezTo>
                <a:cubicBezTo>
                  <a:pt x="908" y="127"/>
                  <a:pt x="906" y="134"/>
                  <a:pt x="906" y="144"/>
                </a:cubicBezTo>
                <a:cubicBezTo>
                  <a:pt x="906" y="151"/>
                  <a:pt x="908" y="157"/>
                  <a:pt x="913" y="163"/>
                </a:cubicBezTo>
                <a:cubicBezTo>
                  <a:pt x="917" y="170"/>
                  <a:pt x="924" y="174"/>
                  <a:pt x="934" y="177"/>
                </a:cubicBezTo>
                <a:cubicBezTo>
                  <a:pt x="1011" y="199"/>
                  <a:pt x="1011" y="199"/>
                  <a:pt x="1011" y="199"/>
                </a:cubicBezTo>
                <a:cubicBezTo>
                  <a:pt x="1026" y="204"/>
                  <a:pt x="1038" y="211"/>
                  <a:pt x="1046" y="222"/>
                </a:cubicBezTo>
                <a:close/>
                <a:moveTo>
                  <a:pt x="722" y="75"/>
                </a:moveTo>
                <a:cubicBezTo>
                  <a:pt x="715" y="75"/>
                  <a:pt x="708" y="76"/>
                  <a:pt x="701" y="78"/>
                </a:cubicBezTo>
                <a:cubicBezTo>
                  <a:pt x="694" y="79"/>
                  <a:pt x="687" y="82"/>
                  <a:pt x="680" y="86"/>
                </a:cubicBezTo>
                <a:cubicBezTo>
                  <a:pt x="673" y="89"/>
                  <a:pt x="667" y="93"/>
                  <a:pt x="662" y="98"/>
                </a:cubicBezTo>
                <a:cubicBezTo>
                  <a:pt x="660" y="100"/>
                  <a:pt x="658" y="101"/>
                  <a:pt x="656" y="103"/>
                </a:cubicBezTo>
                <a:cubicBezTo>
                  <a:pt x="656" y="103"/>
                  <a:pt x="656" y="103"/>
                  <a:pt x="656" y="103"/>
                </a:cubicBezTo>
                <a:cubicBezTo>
                  <a:pt x="656" y="103"/>
                  <a:pt x="656" y="103"/>
                  <a:pt x="656" y="103"/>
                </a:cubicBezTo>
                <a:cubicBezTo>
                  <a:pt x="656" y="103"/>
                  <a:pt x="656" y="103"/>
                  <a:pt x="656" y="103"/>
                </a:cubicBezTo>
                <a:cubicBezTo>
                  <a:pt x="656" y="103"/>
                  <a:pt x="656" y="103"/>
                  <a:pt x="656" y="103"/>
                </a:cubicBezTo>
                <a:cubicBezTo>
                  <a:pt x="643" y="78"/>
                  <a:pt x="643" y="78"/>
                  <a:pt x="643" y="78"/>
                </a:cubicBezTo>
                <a:cubicBezTo>
                  <a:pt x="632" y="78"/>
                  <a:pt x="632" y="78"/>
                  <a:pt x="632" y="78"/>
                </a:cubicBezTo>
                <a:cubicBezTo>
                  <a:pt x="632" y="335"/>
                  <a:pt x="632" y="335"/>
                  <a:pt x="632" y="335"/>
                </a:cubicBezTo>
                <a:cubicBezTo>
                  <a:pt x="656" y="335"/>
                  <a:pt x="656" y="335"/>
                  <a:pt x="656" y="335"/>
                </a:cubicBezTo>
                <a:cubicBezTo>
                  <a:pt x="656" y="162"/>
                  <a:pt x="656" y="162"/>
                  <a:pt x="656" y="162"/>
                </a:cubicBezTo>
                <a:cubicBezTo>
                  <a:pt x="656" y="152"/>
                  <a:pt x="658" y="144"/>
                  <a:pt x="661" y="137"/>
                </a:cubicBezTo>
                <a:cubicBezTo>
                  <a:pt x="664" y="129"/>
                  <a:pt x="669" y="122"/>
                  <a:pt x="674" y="117"/>
                </a:cubicBezTo>
                <a:cubicBezTo>
                  <a:pt x="680" y="112"/>
                  <a:pt x="687" y="108"/>
                  <a:pt x="695" y="105"/>
                </a:cubicBezTo>
                <a:cubicBezTo>
                  <a:pt x="703" y="102"/>
                  <a:pt x="712" y="100"/>
                  <a:pt x="722" y="100"/>
                </a:cubicBezTo>
                <a:cubicBezTo>
                  <a:pt x="735" y="100"/>
                  <a:pt x="745" y="102"/>
                  <a:pt x="754" y="106"/>
                </a:cubicBezTo>
                <a:cubicBezTo>
                  <a:pt x="762" y="110"/>
                  <a:pt x="769" y="115"/>
                  <a:pt x="773" y="120"/>
                </a:cubicBezTo>
                <a:cubicBezTo>
                  <a:pt x="778" y="126"/>
                  <a:pt x="781" y="133"/>
                  <a:pt x="783" y="140"/>
                </a:cubicBezTo>
                <a:cubicBezTo>
                  <a:pt x="785" y="149"/>
                  <a:pt x="786" y="156"/>
                  <a:pt x="786" y="163"/>
                </a:cubicBezTo>
                <a:cubicBezTo>
                  <a:pt x="786" y="335"/>
                  <a:pt x="786" y="335"/>
                  <a:pt x="786" y="335"/>
                </a:cubicBezTo>
                <a:cubicBezTo>
                  <a:pt x="810" y="335"/>
                  <a:pt x="810" y="335"/>
                  <a:pt x="810" y="335"/>
                </a:cubicBezTo>
                <a:cubicBezTo>
                  <a:pt x="810" y="163"/>
                  <a:pt x="810" y="163"/>
                  <a:pt x="810" y="163"/>
                </a:cubicBezTo>
                <a:cubicBezTo>
                  <a:pt x="810" y="135"/>
                  <a:pt x="802" y="113"/>
                  <a:pt x="787" y="98"/>
                </a:cubicBezTo>
                <a:cubicBezTo>
                  <a:pt x="771" y="83"/>
                  <a:pt x="749" y="75"/>
                  <a:pt x="722" y="75"/>
                </a:cubicBezTo>
                <a:close/>
                <a:moveTo>
                  <a:pt x="1650" y="337"/>
                </a:moveTo>
                <a:cubicBezTo>
                  <a:pt x="1672" y="337"/>
                  <a:pt x="1689" y="331"/>
                  <a:pt x="1701" y="321"/>
                </a:cubicBezTo>
                <a:cubicBezTo>
                  <a:pt x="1692" y="298"/>
                  <a:pt x="1692" y="298"/>
                  <a:pt x="1692" y="298"/>
                </a:cubicBezTo>
                <a:cubicBezTo>
                  <a:pt x="1683" y="306"/>
                  <a:pt x="1670" y="313"/>
                  <a:pt x="1650" y="313"/>
                </a:cubicBezTo>
                <a:cubicBezTo>
                  <a:pt x="1636" y="313"/>
                  <a:pt x="1625" y="308"/>
                  <a:pt x="1618" y="300"/>
                </a:cubicBezTo>
                <a:cubicBezTo>
                  <a:pt x="1611" y="291"/>
                  <a:pt x="1607" y="277"/>
                  <a:pt x="1607" y="256"/>
                </a:cubicBezTo>
                <a:cubicBezTo>
                  <a:pt x="1607" y="101"/>
                  <a:pt x="1607" y="101"/>
                  <a:pt x="1607" y="101"/>
                </a:cubicBezTo>
                <a:cubicBezTo>
                  <a:pt x="1685" y="101"/>
                  <a:pt x="1685" y="101"/>
                  <a:pt x="1685" y="101"/>
                </a:cubicBezTo>
                <a:cubicBezTo>
                  <a:pt x="1686" y="101"/>
                  <a:pt x="1686" y="101"/>
                  <a:pt x="1686" y="101"/>
                </a:cubicBezTo>
                <a:cubicBezTo>
                  <a:pt x="1686" y="78"/>
                  <a:pt x="1686" y="78"/>
                  <a:pt x="1686" y="78"/>
                </a:cubicBezTo>
                <a:cubicBezTo>
                  <a:pt x="1686" y="78"/>
                  <a:pt x="1686" y="78"/>
                  <a:pt x="1685" y="78"/>
                </a:cubicBezTo>
                <a:cubicBezTo>
                  <a:pt x="1607" y="78"/>
                  <a:pt x="1607" y="78"/>
                  <a:pt x="1607" y="78"/>
                </a:cubicBezTo>
                <a:cubicBezTo>
                  <a:pt x="1607" y="0"/>
                  <a:pt x="1607" y="0"/>
                  <a:pt x="1607" y="0"/>
                </a:cubicBezTo>
                <a:cubicBezTo>
                  <a:pt x="1583" y="0"/>
                  <a:pt x="1583" y="0"/>
                  <a:pt x="1583" y="0"/>
                </a:cubicBezTo>
                <a:cubicBezTo>
                  <a:pt x="1583" y="257"/>
                  <a:pt x="1583" y="257"/>
                  <a:pt x="1583" y="257"/>
                </a:cubicBezTo>
                <a:cubicBezTo>
                  <a:pt x="1583" y="284"/>
                  <a:pt x="1589" y="304"/>
                  <a:pt x="1600" y="317"/>
                </a:cubicBezTo>
                <a:cubicBezTo>
                  <a:pt x="1612" y="330"/>
                  <a:pt x="1629" y="337"/>
                  <a:pt x="1650" y="337"/>
                </a:cubicBezTo>
                <a:close/>
                <a:moveTo>
                  <a:pt x="248" y="75"/>
                </a:moveTo>
                <a:cubicBezTo>
                  <a:pt x="248" y="75"/>
                  <a:pt x="248" y="75"/>
                  <a:pt x="248" y="75"/>
                </a:cubicBezTo>
                <a:cubicBezTo>
                  <a:pt x="247" y="75"/>
                  <a:pt x="247" y="75"/>
                  <a:pt x="247" y="75"/>
                </a:cubicBezTo>
                <a:cubicBezTo>
                  <a:pt x="219" y="75"/>
                  <a:pt x="197" y="83"/>
                  <a:pt x="181" y="98"/>
                </a:cubicBezTo>
                <a:cubicBezTo>
                  <a:pt x="176" y="103"/>
                  <a:pt x="172" y="108"/>
                  <a:pt x="169" y="114"/>
                </a:cubicBezTo>
                <a:cubicBezTo>
                  <a:pt x="166" y="108"/>
                  <a:pt x="162" y="103"/>
                  <a:pt x="157" y="98"/>
                </a:cubicBezTo>
                <a:cubicBezTo>
                  <a:pt x="141" y="83"/>
                  <a:pt x="120" y="75"/>
                  <a:pt x="92" y="75"/>
                </a:cubicBezTo>
                <a:cubicBezTo>
                  <a:pt x="90" y="75"/>
                  <a:pt x="90" y="75"/>
                  <a:pt x="90" y="75"/>
                </a:cubicBezTo>
                <a:cubicBezTo>
                  <a:pt x="62" y="75"/>
                  <a:pt x="40" y="83"/>
                  <a:pt x="24" y="98"/>
                </a:cubicBezTo>
                <a:cubicBezTo>
                  <a:pt x="8" y="114"/>
                  <a:pt x="0" y="136"/>
                  <a:pt x="0" y="164"/>
                </a:cubicBezTo>
                <a:cubicBezTo>
                  <a:pt x="0" y="335"/>
                  <a:pt x="0" y="335"/>
                  <a:pt x="0" y="335"/>
                </a:cubicBezTo>
                <a:cubicBezTo>
                  <a:pt x="25" y="335"/>
                  <a:pt x="25" y="335"/>
                  <a:pt x="25" y="335"/>
                </a:cubicBezTo>
                <a:cubicBezTo>
                  <a:pt x="25" y="164"/>
                  <a:pt x="25" y="164"/>
                  <a:pt x="25" y="164"/>
                </a:cubicBezTo>
                <a:cubicBezTo>
                  <a:pt x="25" y="156"/>
                  <a:pt x="26" y="149"/>
                  <a:pt x="27" y="141"/>
                </a:cubicBezTo>
                <a:cubicBezTo>
                  <a:pt x="29" y="134"/>
                  <a:pt x="33" y="127"/>
                  <a:pt x="37" y="121"/>
                </a:cubicBezTo>
                <a:cubicBezTo>
                  <a:pt x="42" y="115"/>
                  <a:pt x="49" y="110"/>
                  <a:pt x="57" y="106"/>
                </a:cubicBezTo>
                <a:cubicBezTo>
                  <a:pt x="65" y="102"/>
                  <a:pt x="76" y="100"/>
                  <a:pt x="89" y="100"/>
                </a:cubicBezTo>
                <a:cubicBezTo>
                  <a:pt x="89" y="100"/>
                  <a:pt x="90" y="100"/>
                  <a:pt x="91" y="100"/>
                </a:cubicBezTo>
                <a:cubicBezTo>
                  <a:pt x="104" y="100"/>
                  <a:pt x="115" y="102"/>
                  <a:pt x="124" y="106"/>
                </a:cubicBezTo>
                <a:cubicBezTo>
                  <a:pt x="132" y="110"/>
                  <a:pt x="139" y="115"/>
                  <a:pt x="143" y="121"/>
                </a:cubicBezTo>
                <a:cubicBezTo>
                  <a:pt x="148" y="127"/>
                  <a:pt x="151" y="133"/>
                  <a:pt x="153" y="141"/>
                </a:cubicBezTo>
                <a:cubicBezTo>
                  <a:pt x="155" y="149"/>
                  <a:pt x="156" y="157"/>
                  <a:pt x="156" y="164"/>
                </a:cubicBezTo>
                <a:cubicBezTo>
                  <a:pt x="156" y="335"/>
                  <a:pt x="156" y="335"/>
                  <a:pt x="156" y="335"/>
                </a:cubicBezTo>
                <a:cubicBezTo>
                  <a:pt x="182" y="335"/>
                  <a:pt x="182" y="335"/>
                  <a:pt x="182" y="335"/>
                </a:cubicBezTo>
                <a:cubicBezTo>
                  <a:pt x="182" y="164"/>
                  <a:pt x="182" y="164"/>
                  <a:pt x="182" y="164"/>
                </a:cubicBezTo>
                <a:cubicBezTo>
                  <a:pt x="182" y="157"/>
                  <a:pt x="183" y="149"/>
                  <a:pt x="185" y="141"/>
                </a:cubicBezTo>
                <a:cubicBezTo>
                  <a:pt x="186" y="134"/>
                  <a:pt x="190" y="127"/>
                  <a:pt x="194" y="121"/>
                </a:cubicBezTo>
                <a:cubicBezTo>
                  <a:pt x="199" y="115"/>
                  <a:pt x="206" y="110"/>
                  <a:pt x="214" y="106"/>
                </a:cubicBezTo>
                <a:cubicBezTo>
                  <a:pt x="222" y="102"/>
                  <a:pt x="233" y="100"/>
                  <a:pt x="246" y="100"/>
                </a:cubicBezTo>
                <a:cubicBezTo>
                  <a:pt x="247" y="100"/>
                  <a:pt x="247" y="100"/>
                  <a:pt x="248" y="100"/>
                </a:cubicBezTo>
                <a:cubicBezTo>
                  <a:pt x="262" y="100"/>
                  <a:pt x="273" y="102"/>
                  <a:pt x="281" y="106"/>
                </a:cubicBezTo>
                <a:cubicBezTo>
                  <a:pt x="289" y="110"/>
                  <a:pt x="296" y="115"/>
                  <a:pt x="301" y="121"/>
                </a:cubicBezTo>
                <a:cubicBezTo>
                  <a:pt x="305" y="127"/>
                  <a:pt x="309" y="134"/>
                  <a:pt x="311" y="141"/>
                </a:cubicBezTo>
                <a:cubicBezTo>
                  <a:pt x="312" y="149"/>
                  <a:pt x="313" y="157"/>
                  <a:pt x="313" y="164"/>
                </a:cubicBezTo>
                <a:cubicBezTo>
                  <a:pt x="313" y="335"/>
                  <a:pt x="313" y="335"/>
                  <a:pt x="313" y="335"/>
                </a:cubicBezTo>
                <a:cubicBezTo>
                  <a:pt x="338" y="335"/>
                  <a:pt x="338" y="335"/>
                  <a:pt x="338" y="335"/>
                </a:cubicBezTo>
                <a:cubicBezTo>
                  <a:pt x="338" y="164"/>
                  <a:pt x="338" y="164"/>
                  <a:pt x="338" y="164"/>
                </a:cubicBezTo>
                <a:cubicBezTo>
                  <a:pt x="338" y="136"/>
                  <a:pt x="330" y="114"/>
                  <a:pt x="314" y="98"/>
                </a:cubicBezTo>
                <a:cubicBezTo>
                  <a:pt x="298" y="83"/>
                  <a:pt x="276" y="75"/>
                  <a:pt x="248" y="75"/>
                </a:cubicBezTo>
                <a:close/>
                <a:moveTo>
                  <a:pt x="1522" y="334"/>
                </a:moveTo>
                <a:cubicBezTo>
                  <a:pt x="1523" y="334"/>
                  <a:pt x="1523" y="334"/>
                  <a:pt x="1524" y="334"/>
                </a:cubicBezTo>
                <a:cubicBezTo>
                  <a:pt x="1524" y="311"/>
                  <a:pt x="1524" y="311"/>
                  <a:pt x="1524" y="311"/>
                </a:cubicBezTo>
                <a:cubicBezTo>
                  <a:pt x="1523" y="311"/>
                  <a:pt x="1523" y="311"/>
                  <a:pt x="1522" y="311"/>
                </a:cubicBezTo>
                <a:cubicBezTo>
                  <a:pt x="1472" y="311"/>
                  <a:pt x="1472" y="311"/>
                  <a:pt x="1472" y="311"/>
                </a:cubicBezTo>
                <a:cubicBezTo>
                  <a:pt x="1472" y="78"/>
                  <a:pt x="1472" y="78"/>
                  <a:pt x="1472" y="78"/>
                </a:cubicBezTo>
                <a:cubicBezTo>
                  <a:pt x="1381" y="78"/>
                  <a:pt x="1381" y="78"/>
                  <a:pt x="1381" y="78"/>
                </a:cubicBezTo>
                <a:cubicBezTo>
                  <a:pt x="1380" y="78"/>
                  <a:pt x="1380" y="78"/>
                  <a:pt x="1380" y="78"/>
                </a:cubicBezTo>
                <a:cubicBezTo>
                  <a:pt x="1380" y="101"/>
                  <a:pt x="1380" y="101"/>
                  <a:pt x="1380" y="101"/>
                </a:cubicBezTo>
                <a:cubicBezTo>
                  <a:pt x="1380" y="101"/>
                  <a:pt x="1380" y="101"/>
                  <a:pt x="1381" y="101"/>
                </a:cubicBezTo>
                <a:cubicBezTo>
                  <a:pt x="1447" y="101"/>
                  <a:pt x="1447" y="101"/>
                  <a:pt x="1447" y="101"/>
                </a:cubicBezTo>
                <a:cubicBezTo>
                  <a:pt x="1447" y="311"/>
                  <a:pt x="1447" y="311"/>
                  <a:pt x="1447" y="311"/>
                </a:cubicBezTo>
                <a:cubicBezTo>
                  <a:pt x="1381" y="311"/>
                  <a:pt x="1381" y="311"/>
                  <a:pt x="1381" y="311"/>
                </a:cubicBezTo>
                <a:cubicBezTo>
                  <a:pt x="1380" y="311"/>
                  <a:pt x="1380" y="311"/>
                  <a:pt x="1380" y="311"/>
                </a:cubicBezTo>
                <a:cubicBezTo>
                  <a:pt x="1380" y="334"/>
                  <a:pt x="1380" y="334"/>
                  <a:pt x="1380" y="334"/>
                </a:cubicBezTo>
                <a:cubicBezTo>
                  <a:pt x="1380" y="334"/>
                  <a:pt x="1380" y="334"/>
                  <a:pt x="1381" y="334"/>
                </a:cubicBezTo>
                <a:lnTo>
                  <a:pt x="1522" y="334"/>
                </a:lnTo>
                <a:close/>
                <a:moveTo>
                  <a:pt x="507" y="78"/>
                </a:moveTo>
                <a:cubicBezTo>
                  <a:pt x="415" y="78"/>
                  <a:pt x="415" y="78"/>
                  <a:pt x="415" y="78"/>
                </a:cubicBezTo>
                <a:cubicBezTo>
                  <a:pt x="414" y="78"/>
                  <a:pt x="413" y="78"/>
                  <a:pt x="412" y="79"/>
                </a:cubicBezTo>
                <a:cubicBezTo>
                  <a:pt x="412" y="101"/>
                  <a:pt x="412" y="101"/>
                  <a:pt x="412" y="101"/>
                </a:cubicBezTo>
                <a:cubicBezTo>
                  <a:pt x="413" y="101"/>
                  <a:pt x="414" y="101"/>
                  <a:pt x="415" y="101"/>
                </a:cubicBezTo>
                <a:cubicBezTo>
                  <a:pt x="482" y="101"/>
                  <a:pt x="482" y="101"/>
                  <a:pt x="482" y="101"/>
                </a:cubicBezTo>
                <a:cubicBezTo>
                  <a:pt x="482" y="311"/>
                  <a:pt x="482" y="311"/>
                  <a:pt x="482" y="311"/>
                </a:cubicBezTo>
                <a:cubicBezTo>
                  <a:pt x="412" y="311"/>
                  <a:pt x="412" y="311"/>
                  <a:pt x="412" y="311"/>
                </a:cubicBezTo>
                <a:cubicBezTo>
                  <a:pt x="412" y="334"/>
                  <a:pt x="412" y="334"/>
                  <a:pt x="412" y="334"/>
                </a:cubicBezTo>
                <a:cubicBezTo>
                  <a:pt x="413" y="334"/>
                  <a:pt x="556" y="334"/>
                  <a:pt x="556" y="334"/>
                </a:cubicBezTo>
                <a:cubicBezTo>
                  <a:pt x="556" y="311"/>
                  <a:pt x="556" y="311"/>
                  <a:pt x="556" y="311"/>
                </a:cubicBezTo>
                <a:cubicBezTo>
                  <a:pt x="507" y="311"/>
                  <a:pt x="507" y="311"/>
                  <a:pt x="507" y="311"/>
                </a:cubicBezTo>
                <a:lnTo>
                  <a:pt x="507" y="78"/>
                </a:lnTo>
                <a:close/>
                <a:moveTo>
                  <a:pt x="1297" y="126"/>
                </a:moveTo>
                <a:cubicBezTo>
                  <a:pt x="1301" y="137"/>
                  <a:pt x="1303" y="149"/>
                  <a:pt x="1303" y="162"/>
                </a:cubicBezTo>
                <a:cubicBezTo>
                  <a:pt x="1303" y="334"/>
                  <a:pt x="1303" y="334"/>
                  <a:pt x="1303" y="334"/>
                </a:cubicBezTo>
                <a:cubicBezTo>
                  <a:pt x="1288" y="334"/>
                  <a:pt x="1288" y="334"/>
                  <a:pt x="1288" y="334"/>
                </a:cubicBezTo>
                <a:cubicBezTo>
                  <a:pt x="1280" y="314"/>
                  <a:pt x="1280" y="314"/>
                  <a:pt x="1280" y="314"/>
                </a:cubicBezTo>
                <a:cubicBezTo>
                  <a:pt x="1280" y="315"/>
                  <a:pt x="1280" y="315"/>
                  <a:pt x="1280" y="315"/>
                </a:cubicBezTo>
                <a:cubicBezTo>
                  <a:pt x="1280" y="313"/>
                  <a:pt x="1280" y="313"/>
                  <a:pt x="1280" y="313"/>
                </a:cubicBezTo>
                <a:cubicBezTo>
                  <a:pt x="1280" y="314"/>
                  <a:pt x="1279" y="314"/>
                  <a:pt x="1279" y="314"/>
                </a:cubicBezTo>
                <a:cubicBezTo>
                  <a:pt x="1263" y="329"/>
                  <a:pt x="1241" y="337"/>
                  <a:pt x="1214" y="337"/>
                </a:cubicBezTo>
                <a:cubicBezTo>
                  <a:pt x="1186" y="337"/>
                  <a:pt x="1164" y="329"/>
                  <a:pt x="1148" y="314"/>
                </a:cubicBezTo>
                <a:cubicBezTo>
                  <a:pt x="1132" y="299"/>
                  <a:pt x="1124" y="277"/>
                  <a:pt x="1124" y="249"/>
                </a:cubicBezTo>
                <a:cubicBezTo>
                  <a:pt x="1124" y="162"/>
                  <a:pt x="1124" y="162"/>
                  <a:pt x="1124" y="162"/>
                </a:cubicBezTo>
                <a:cubicBezTo>
                  <a:pt x="1124" y="149"/>
                  <a:pt x="1126" y="137"/>
                  <a:pt x="1130" y="126"/>
                </a:cubicBezTo>
                <a:cubicBezTo>
                  <a:pt x="1135" y="116"/>
                  <a:pt x="1141" y="106"/>
                  <a:pt x="1148" y="99"/>
                </a:cubicBezTo>
                <a:cubicBezTo>
                  <a:pt x="1156" y="91"/>
                  <a:pt x="1165" y="85"/>
                  <a:pt x="1177" y="81"/>
                </a:cubicBezTo>
                <a:cubicBezTo>
                  <a:pt x="1199" y="73"/>
                  <a:pt x="1228" y="73"/>
                  <a:pt x="1250" y="81"/>
                </a:cubicBezTo>
                <a:cubicBezTo>
                  <a:pt x="1262" y="85"/>
                  <a:pt x="1271" y="91"/>
                  <a:pt x="1279" y="99"/>
                </a:cubicBezTo>
                <a:cubicBezTo>
                  <a:pt x="1286" y="106"/>
                  <a:pt x="1293" y="116"/>
                  <a:pt x="1297" y="126"/>
                </a:cubicBezTo>
                <a:close/>
                <a:moveTo>
                  <a:pt x="1278" y="162"/>
                </a:moveTo>
                <a:cubicBezTo>
                  <a:pt x="1278" y="143"/>
                  <a:pt x="1272" y="127"/>
                  <a:pt x="1261" y="116"/>
                </a:cubicBezTo>
                <a:cubicBezTo>
                  <a:pt x="1250" y="105"/>
                  <a:pt x="1234" y="100"/>
                  <a:pt x="1214" y="100"/>
                </a:cubicBezTo>
                <a:cubicBezTo>
                  <a:pt x="1193" y="100"/>
                  <a:pt x="1177" y="105"/>
                  <a:pt x="1166" y="116"/>
                </a:cubicBezTo>
                <a:cubicBezTo>
                  <a:pt x="1155" y="127"/>
                  <a:pt x="1149" y="142"/>
                  <a:pt x="1149" y="162"/>
                </a:cubicBezTo>
                <a:cubicBezTo>
                  <a:pt x="1149" y="249"/>
                  <a:pt x="1149" y="249"/>
                  <a:pt x="1149" y="249"/>
                </a:cubicBezTo>
                <a:cubicBezTo>
                  <a:pt x="1149" y="256"/>
                  <a:pt x="1150" y="263"/>
                  <a:pt x="1152" y="271"/>
                </a:cubicBezTo>
                <a:cubicBezTo>
                  <a:pt x="1154" y="278"/>
                  <a:pt x="1157" y="285"/>
                  <a:pt x="1162" y="291"/>
                </a:cubicBezTo>
                <a:cubicBezTo>
                  <a:pt x="1166" y="297"/>
                  <a:pt x="1173" y="302"/>
                  <a:pt x="1181" y="306"/>
                </a:cubicBezTo>
                <a:cubicBezTo>
                  <a:pt x="1189" y="310"/>
                  <a:pt x="1200" y="312"/>
                  <a:pt x="1214" y="312"/>
                </a:cubicBezTo>
                <a:cubicBezTo>
                  <a:pt x="1227" y="312"/>
                  <a:pt x="1238" y="310"/>
                  <a:pt x="1246" y="306"/>
                </a:cubicBezTo>
                <a:cubicBezTo>
                  <a:pt x="1255" y="302"/>
                  <a:pt x="1261" y="297"/>
                  <a:pt x="1266" y="291"/>
                </a:cubicBezTo>
                <a:cubicBezTo>
                  <a:pt x="1270" y="285"/>
                  <a:pt x="1273" y="278"/>
                  <a:pt x="1275" y="271"/>
                </a:cubicBezTo>
                <a:cubicBezTo>
                  <a:pt x="1277" y="263"/>
                  <a:pt x="1278" y="256"/>
                  <a:pt x="1278" y="249"/>
                </a:cubicBezTo>
                <a:lnTo>
                  <a:pt x="1278" y="162"/>
                </a:lnTo>
                <a:close/>
              </a:path>
            </a:pathLst>
          </a:custGeom>
          <a:solidFill>
            <a:srgbClr val="1A3B47"/>
          </a:solidFill>
          <a:ln>
            <a:noFill/>
          </a:ln>
        </p:spPr>
        <p:txBody>
          <a:bodyPr vert="horz" wrap="square" lIns="91440" tIns="45720" rIns="91440" bIns="45720" numCol="1" anchor="t" anchorCtr="0" compatLnSpc="1">
            <a:prstTxWarp prst="textNoShape">
              <a:avLst/>
            </a:prstTxWarp>
          </a:bodyPr>
          <a:lstStyle/>
          <a:p>
            <a:endParaRPr lang="es-ES"/>
          </a:p>
        </p:txBody>
      </p:sp>
      <p:sp>
        <p:nvSpPr>
          <p:cNvPr id="13" name="Slide Number Placeholder 5">
            <a:extLst>
              <a:ext uri="{FF2B5EF4-FFF2-40B4-BE49-F238E27FC236}">
                <a16:creationId xmlns="" xmlns:a16="http://schemas.microsoft.com/office/drawing/2014/main" id="{010F3A02-B7CA-9E42-855B-3F51A0093AEE}"/>
              </a:ext>
            </a:extLst>
          </p:cNvPr>
          <p:cNvSpPr txBox="1">
            <a:spLocks/>
          </p:cNvSpPr>
          <p:nvPr userDrawn="1"/>
        </p:nvSpPr>
        <p:spPr>
          <a:xfrm>
            <a:off x="8604448" y="4876006"/>
            <a:ext cx="287140" cy="242765"/>
          </a:xfrm>
          <a:prstGeom prst="rect">
            <a:avLst/>
          </a:prstGeom>
        </p:spPr>
        <p:txBody>
          <a:bodyPr vert="horz" lIns="0" tIns="0" rIns="0" bIns="0" rtlCol="0" anchor="ctr"/>
          <a:lstStyle>
            <a:defPPr>
              <a:defRPr lang="es-ES"/>
            </a:defPPr>
            <a:lvl1pPr marL="0" algn="l" defTabSz="685800" rtl="0" eaLnBrk="1" latinLnBrk="0" hangingPunct="1">
              <a:defRPr sz="800" kern="1200">
                <a:solidFill>
                  <a:schemeClr val="bg1"/>
                </a:solidFill>
                <a:latin typeface="Soho Gothic Pro" panose="020B0503030504020204" pitchFamily="34" charset="77"/>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r"/>
            <a:fld id="{A5078871-D93F-4D40-B540-DC74CFDF655C}" type="slidenum">
              <a:rPr lang="es-ES" sz="800" smtClean="0">
                <a:solidFill>
                  <a:schemeClr val="bg1"/>
                </a:solidFill>
              </a:rPr>
              <a:pPr algn="r"/>
              <a:t>‹Nº›</a:t>
            </a:fld>
            <a:endParaRPr lang="es-ES" sz="800" dirty="0">
              <a:solidFill>
                <a:schemeClr val="bg1"/>
              </a:solidFill>
            </a:endParaRPr>
          </a:p>
        </p:txBody>
      </p:sp>
    </p:spTree>
    <p:extLst>
      <p:ext uri="{BB962C8B-B14F-4D97-AF65-F5344CB8AC3E}">
        <p14:creationId xmlns:p14="http://schemas.microsoft.com/office/powerpoint/2010/main" val="111392030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7_1. Texto grande">
    <p:spTree>
      <p:nvGrpSpPr>
        <p:cNvPr id="1" name=""/>
        <p:cNvGrpSpPr/>
        <p:nvPr/>
      </p:nvGrpSpPr>
      <p:grpSpPr>
        <a:xfrm>
          <a:off x="0" y="0"/>
          <a:ext cx="0" cy="0"/>
          <a:chOff x="0" y="0"/>
          <a:chExt cx="0" cy="0"/>
        </a:xfrm>
      </p:grpSpPr>
      <p:graphicFrame>
        <p:nvGraphicFramePr>
          <p:cNvPr id="3" name="Objeto 2" hidden="1"/>
          <p:cNvGraphicFramePr>
            <a:graphicFrameLocks noChangeAspect="1"/>
          </p:cNvGraphicFramePr>
          <p:nvPr userDrawn="1">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10655" name="Diapositiva de think-cell" r:id="rId5" imgW="270" imgH="270" progId="TCLayout.ActiveDocument.1">
                  <p:embed/>
                </p:oleObj>
              </mc:Choice>
              <mc:Fallback>
                <p:oleObj name="Diapositiva de think-cell" r:id="rId5" imgW="270" imgH="270" progId="TCLayout.ActiveDocument.1">
                  <p:embed/>
                  <p:pic>
                    <p:nvPicPr>
                      <p:cNvPr id="3" name="Objeto 2"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ángulo 1" hidden="1"/>
          <p:cNvSpPr/>
          <p:nvPr userDrawn="1">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0000"/>
              </a:lnSpc>
              <a:spcBef>
                <a:spcPct val="0"/>
              </a:spcBef>
              <a:spcAft>
                <a:spcPct val="0"/>
              </a:spcAft>
            </a:pPr>
            <a:endParaRPr lang="es-ES" sz="2000" b="0" i="0" baseline="0" dirty="0">
              <a:latin typeface="Playfair Display" panose="00000500000000000000" pitchFamily="2" charset="0"/>
              <a:ea typeface="+mj-ea"/>
              <a:cs typeface="+mj-cs"/>
              <a:sym typeface="Playfair Display" panose="00000500000000000000" pitchFamily="2" charset="0"/>
            </a:endParaRPr>
          </a:p>
        </p:txBody>
      </p:sp>
      <p:sp>
        <p:nvSpPr>
          <p:cNvPr id="8" name="Title Placeholder 1">
            <a:extLst>
              <a:ext uri="{FF2B5EF4-FFF2-40B4-BE49-F238E27FC236}">
                <a16:creationId xmlns="" xmlns:a16="http://schemas.microsoft.com/office/drawing/2014/main" id="{7EA230A8-2396-C04E-BA7D-6A765043E110}"/>
              </a:ext>
            </a:extLst>
          </p:cNvPr>
          <p:cNvSpPr>
            <a:spLocks noGrp="1"/>
          </p:cNvSpPr>
          <p:nvPr>
            <p:ph type="title" hasCustomPrompt="1"/>
          </p:nvPr>
        </p:nvSpPr>
        <p:spPr>
          <a:xfrm>
            <a:off x="252000" y="486818"/>
            <a:ext cx="8639588" cy="689507"/>
          </a:xfrm>
          <a:prstGeom prst="rect">
            <a:avLst/>
          </a:prstGeom>
        </p:spPr>
        <p:txBody>
          <a:bodyPr vert="horz" lIns="0" tIns="0" rIns="0" bIns="0" rtlCol="0" anchor="t">
            <a:noAutofit/>
          </a:bodyPr>
          <a:lstStyle>
            <a:lvl1pPr>
              <a:defRPr sz="2000"/>
            </a:lvl1pPr>
          </a:lstStyle>
          <a:p>
            <a:r>
              <a:rPr lang="es-ES" dirty="0"/>
              <a:t>Haga clic para modificar el título de esta página, cuentas con dos líneas para títulos extensos</a:t>
            </a:r>
            <a:endParaRPr lang="en-US" dirty="0"/>
          </a:p>
        </p:txBody>
      </p:sp>
      <p:sp>
        <p:nvSpPr>
          <p:cNvPr id="9" name="12 Marcador de texto"/>
          <p:cNvSpPr>
            <a:spLocks noGrp="1"/>
          </p:cNvSpPr>
          <p:nvPr>
            <p:ph type="body" sz="quarter" idx="13"/>
          </p:nvPr>
        </p:nvSpPr>
        <p:spPr>
          <a:xfrm>
            <a:off x="252000" y="267750"/>
            <a:ext cx="8639588" cy="188640"/>
          </a:xfrm>
          <a:prstGeom prst="rect">
            <a:avLst/>
          </a:prstGeom>
        </p:spPr>
        <p:txBody>
          <a:bodyPr lIns="0" anchor="t" anchorCtr="0">
            <a:noAutofit/>
          </a:bodyPr>
          <a:lstStyle>
            <a:lvl1pPr marL="0" indent="0">
              <a:buNone/>
              <a:defRPr kumimoji="0" lang="es-ES" sz="800" b="0" i="0" u="none" strike="noStrike" kern="1200" cap="none" spc="0" normalizeH="0" baseline="0" dirty="0" smtClean="0">
                <a:ln>
                  <a:noFill/>
                </a:ln>
                <a:solidFill>
                  <a:srgbClr val="1A3B47"/>
                </a:solidFill>
                <a:effectLst/>
                <a:uLnTx/>
                <a:uFillTx/>
                <a:latin typeface="Soho Gothic Pro" panose="020B0503030504020204" pitchFamily="34" charset="0"/>
                <a:ea typeface="+mn-ea"/>
                <a:cs typeface="Soho Gothic Pro" panose="020B0503030504020204" pitchFamily="34" charset="0"/>
              </a:defRPr>
            </a:lvl1pPr>
            <a:lvl2pPr>
              <a:buNone/>
              <a:defRPr/>
            </a:lvl2pPr>
            <a:lvl3pPr>
              <a:buNone/>
              <a:defRPr/>
            </a:lvl3pPr>
            <a:lvl4pPr>
              <a:buNone/>
              <a:defRPr/>
            </a:lvl4pPr>
            <a:lvl5pPr>
              <a:buNone/>
              <a:defRPr/>
            </a:lvl5pPr>
          </a:lstStyle>
          <a:p>
            <a:pPr marL="0" marR="0" lvl="0" indent="0" algn="just" defTabSz="844083" rtl="0" eaLnBrk="1" fontAlgn="auto" latinLnBrk="0" hangingPunct="1">
              <a:lnSpc>
                <a:spcPct val="100000"/>
              </a:lnSpc>
              <a:spcBef>
                <a:spcPct val="20000"/>
              </a:spcBef>
              <a:spcAft>
                <a:spcPts val="0"/>
              </a:spcAft>
              <a:buClr>
                <a:srgbClr val="3D3935">
                  <a:lumMod val="75000"/>
                </a:srgbClr>
              </a:buClr>
              <a:buSzTx/>
              <a:buFont typeface="Arial" pitchFamily="34" charset="0"/>
              <a:buNone/>
              <a:tabLst/>
              <a:defRPr/>
            </a:pPr>
            <a:r>
              <a:rPr lang="es-ES" dirty="0"/>
              <a:t>Editar el estilo de texto del patrón</a:t>
            </a:r>
          </a:p>
        </p:txBody>
      </p:sp>
      <p:grpSp>
        <p:nvGrpSpPr>
          <p:cNvPr id="6" name="Grupo 5"/>
          <p:cNvGrpSpPr/>
          <p:nvPr userDrawn="1"/>
        </p:nvGrpSpPr>
        <p:grpSpPr>
          <a:xfrm>
            <a:off x="7746702" y="4681792"/>
            <a:ext cx="1403648" cy="481958"/>
            <a:chOff x="8064500" y="4790414"/>
            <a:chExt cx="1083150" cy="371911"/>
          </a:xfrm>
        </p:grpSpPr>
        <p:sp>
          <p:nvSpPr>
            <p:cNvPr id="7" name="Forma libre 6">
              <a:extLst>
                <a:ext uri="{FF2B5EF4-FFF2-40B4-BE49-F238E27FC236}">
                  <a16:creationId xmlns="" xmlns:a16="http://schemas.microsoft.com/office/drawing/2014/main" id="{C6C3A9BA-FA29-AF49-93DF-C962E39BE4D1}"/>
                </a:ext>
              </a:extLst>
            </p:cNvPr>
            <p:cNvSpPr/>
            <p:nvPr userDrawn="1"/>
          </p:nvSpPr>
          <p:spPr>
            <a:xfrm>
              <a:off x="8261825" y="4790414"/>
              <a:ext cx="885825" cy="349250"/>
            </a:xfrm>
            <a:custGeom>
              <a:avLst/>
              <a:gdLst>
                <a:gd name="connsiteX0" fmla="*/ 885825 w 885825"/>
                <a:gd name="connsiteY0" fmla="*/ 225425 h 349250"/>
                <a:gd name="connsiteX1" fmla="*/ 885825 w 885825"/>
                <a:gd name="connsiteY1" fmla="*/ 0 h 349250"/>
                <a:gd name="connsiteX2" fmla="*/ 0 w 885825"/>
                <a:gd name="connsiteY2" fmla="*/ 250825 h 349250"/>
                <a:gd name="connsiteX3" fmla="*/ 0 w 885825"/>
                <a:gd name="connsiteY3" fmla="*/ 349250 h 349250"/>
                <a:gd name="connsiteX4" fmla="*/ 885825 w 885825"/>
                <a:gd name="connsiteY4" fmla="*/ 225425 h 349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5825" h="349250">
                  <a:moveTo>
                    <a:pt x="885825" y="225425"/>
                  </a:moveTo>
                  <a:lnTo>
                    <a:pt x="885825" y="0"/>
                  </a:lnTo>
                  <a:lnTo>
                    <a:pt x="0" y="250825"/>
                  </a:lnTo>
                  <a:lnTo>
                    <a:pt x="0" y="349250"/>
                  </a:lnTo>
                  <a:lnTo>
                    <a:pt x="885825" y="225425"/>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s-ES"/>
            </a:p>
          </p:txBody>
        </p:sp>
        <p:sp>
          <p:nvSpPr>
            <p:cNvPr id="10" name="Triángulo 10">
              <a:extLst>
                <a:ext uri="{FF2B5EF4-FFF2-40B4-BE49-F238E27FC236}">
                  <a16:creationId xmlns="" xmlns:a16="http://schemas.microsoft.com/office/drawing/2014/main" id="{400DAD3A-8917-4A46-A174-4210FBD17B57}"/>
                </a:ext>
              </a:extLst>
            </p:cNvPr>
            <p:cNvSpPr/>
            <p:nvPr userDrawn="1"/>
          </p:nvSpPr>
          <p:spPr>
            <a:xfrm>
              <a:off x="8064500" y="4844050"/>
              <a:ext cx="1083150" cy="318275"/>
            </a:xfrm>
            <a:custGeom>
              <a:avLst/>
              <a:gdLst>
                <a:gd name="connsiteX0" fmla="*/ 0 w 2282400"/>
                <a:gd name="connsiteY0" fmla="*/ 1101600 h 1101600"/>
                <a:gd name="connsiteX1" fmla="*/ 1141200 w 2282400"/>
                <a:gd name="connsiteY1" fmla="*/ 0 h 1101600"/>
                <a:gd name="connsiteX2" fmla="*/ 2282400 w 2282400"/>
                <a:gd name="connsiteY2" fmla="*/ 1101600 h 1101600"/>
                <a:gd name="connsiteX3" fmla="*/ 0 w 2282400"/>
                <a:gd name="connsiteY3" fmla="*/ 1101600 h 1101600"/>
                <a:gd name="connsiteX0" fmla="*/ 0 w 2300400"/>
                <a:gd name="connsiteY0" fmla="*/ 302400 h 302400"/>
                <a:gd name="connsiteX1" fmla="*/ 2300400 w 2300400"/>
                <a:gd name="connsiteY1" fmla="*/ 0 h 302400"/>
                <a:gd name="connsiteX2" fmla="*/ 2282400 w 2300400"/>
                <a:gd name="connsiteY2" fmla="*/ 302400 h 302400"/>
                <a:gd name="connsiteX3" fmla="*/ 0 w 2300400"/>
                <a:gd name="connsiteY3" fmla="*/ 302400 h 302400"/>
                <a:gd name="connsiteX0" fmla="*/ 0 w 1026000"/>
                <a:gd name="connsiteY0" fmla="*/ 295200 h 302400"/>
                <a:gd name="connsiteX1" fmla="*/ 1026000 w 1026000"/>
                <a:gd name="connsiteY1" fmla="*/ 0 h 302400"/>
                <a:gd name="connsiteX2" fmla="*/ 1008000 w 1026000"/>
                <a:gd name="connsiteY2" fmla="*/ 302400 h 302400"/>
                <a:gd name="connsiteX3" fmla="*/ 0 w 1026000"/>
                <a:gd name="connsiteY3" fmla="*/ 295200 h 302400"/>
                <a:gd name="connsiteX0" fmla="*/ 0 w 1083150"/>
                <a:gd name="connsiteY0" fmla="*/ 307900 h 315100"/>
                <a:gd name="connsiteX1" fmla="*/ 1083150 w 1083150"/>
                <a:gd name="connsiteY1" fmla="*/ 0 h 315100"/>
                <a:gd name="connsiteX2" fmla="*/ 1008000 w 1083150"/>
                <a:gd name="connsiteY2" fmla="*/ 315100 h 315100"/>
                <a:gd name="connsiteX3" fmla="*/ 0 w 1083150"/>
                <a:gd name="connsiteY3" fmla="*/ 307900 h 315100"/>
                <a:gd name="connsiteX0" fmla="*/ 0 w 1083150"/>
                <a:gd name="connsiteY0" fmla="*/ 307900 h 315100"/>
                <a:gd name="connsiteX1" fmla="*/ 1083150 w 1083150"/>
                <a:gd name="connsiteY1" fmla="*/ 0 h 315100"/>
                <a:gd name="connsiteX2" fmla="*/ 1074675 w 1083150"/>
                <a:gd name="connsiteY2" fmla="*/ 315100 h 315100"/>
                <a:gd name="connsiteX3" fmla="*/ 0 w 1083150"/>
                <a:gd name="connsiteY3" fmla="*/ 307900 h 315100"/>
                <a:gd name="connsiteX0" fmla="*/ 0 w 1083150"/>
                <a:gd name="connsiteY0" fmla="*/ 307900 h 318275"/>
                <a:gd name="connsiteX1" fmla="*/ 1083150 w 1083150"/>
                <a:gd name="connsiteY1" fmla="*/ 0 h 318275"/>
                <a:gd name="connsiteX2" fmla="*/ 1081025 w 1083150"/>
                <a:gd name="connsiteY2" fmla="*/ 318275 h 318275"/>
                <a:gd name="connsiteX3" fmla="*/ 0 w 1083150"/>
                <a:gd name="connsiteY3" fmla="*/ 307900 h 318275"/>
              </a:gdLst>
              <a:ahLst/>
              <a:cxnLst>
                <a:cxn ang="0">
                  <a:pos x="connsiteX0" y="connsiteY0"/>
                </a:cxn>
                <a:cxn ang="0">
                  <a:pos x="connsiteX1" y="connsiteY1"/>
                </a:cxn>
                <a:cxn ang="0">
                  <a:pos x="connsiteX2" y="connsiteY2"/>
                </a:cxn>
                <a:cxn ang="0">
                  <a:pos x="connsiteX3" y="connsiteY3"/>
                </a:cxn>
              </a:cxnLst>
              <a:rect l="l" t="t" r="r" b="b"/>
              <a:pathLst>
                <a:path w="1083150" h="318275">
                  <a:moveTo>
                    <a:pt x="0" y="307900"/>
                  </a:moveTo>
                  <a:lnTo>
                    <a:pt x="1083150" y="0"/>
                  </a:lnTo>
                  <a:cubicBezTo>
                    <a:pt x="1082442" y="106092"/>
                    <a:pt x="1081733" y="212183"/>
                    <a:pt x="1081025" y="318275"/>
                  </a:cubicBezTo>
                  <a:lnTo>
                    <a:pt x="0" y="307900"/>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13" name="Slide Number Placeholder 5">
            <a:extLst>
              <a:ext uri="{FF2B5EF4-FFF2-40B4-BE49-F238E27FC236}">
                <a16:creationId xmlns="" xmlns:a16="http://schemas.microsoft.com/office/drawing/2014/main" id="{010F3A02-B7CA-9E42-855B-3F51A0093AEE}"/>
              </a:ext>
            </a:extLst>
          </p:cNvPr>
          <p:cNvSpPr txBox="1">
            <a:spLocks/>
          </p:cNvSpPr>
          <p:nvPr userDrawn="1"/>
        </p:nvSpPr>
        <p:spPr>
          <a:xfrm>
            <a:off x="8604448" y="4876006"/>
            <a:ext cx="287140" cy="242765"/>
          </a:xfrm>
          <a:prstGeom prst="rect">
            <a:avLst/>
          </a:prstGeom>
        </p:spPr>
        <p:txBody>
          <a:bodyPr vert="horz" lIns="0" tIns="0" rIns="0" bIns="0" rtlCol="0" anchor="ctr"/>
          <a:lstStyle>
            <a:defPPr>
              <a:defRPr lang="es-ES"/>
            </a:defPPr>
            <a:lvl1pPr marL="0" algn="l" defTabSz="685800" rtl="0" eaLnBrk="1" latinLnBrk="0" hangingPunct="1">
              <a:defRPr sz="800" kern="1200">
                <a:solidFill>
                  <a:schemeClr val="bg1"/>
                </a:solidFill>
                <a:latin typeface="Soho Gothic Pro" panose="020B0503030504020204" pitchFamily="34" charset="77"/>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r"/>
            <a:fld id="{A5078871-D93F-4D40-B540-DC74CFDF655C}" type="slidenum">
              <a:rPr lang="es-ES" sz="800" smtClean="0">
                <a:solidFill>
                  <a:schemeClr val="bg1"/>
                </a:solidFill>
              </a:rPr>
              <a:pPr algn="r"/>
              <a:t>‹Nº›</a:t>
            </a:fld>
            <a:endParaRPr lang="es-ES" sz="800" dirty="0">
              <a:solidFill>
                <a:schemeClr val="bg1"/>
              </a:solidFill>
            </a:endParaRPr>
          </a:p>
        </p:txBody>
      </p:sp>
    </p:spTree>
    <p:extLst>
      <p:ext uri="{BB962C8B-B14F-4D97-AF65-F5344CB8AC3E}">
        <p14:creationId xmlns:p14="http://schemas.microsoft.com/office/powerpoint/2010/main" val="35777861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Indice">
    <p:spTree>
      <p:nvGrpSpPr>
        <p:cNvPr id="1" name=""/>
        <p:cNvGrpSpPr/>
        <p:nvPr/>
      </p:nvGrpSpPr>
      <p:grpSpPr>
        <a:xfrm>
          <a:off x="0" y="0"/>
          <a:ext cx="0" cy="0"/>
          <a:chOff x="0" y="0"/>
          <a:chExt cx="0" cy="0"/>
        </a:xfrm>
      </p:grpSpPr>
      <p:sp>
        <p:nvSpPr>
          <p:cNvPr id="8" name="Title Placeholder 1">
            <a:extLst>
              <a:ext uri="{FF2B5EF4-FFF2-40B4-BE49-F238E27FC236}">
                <a16:creationId xmlns="" xmlns:a16="http://schemas.microsoft.com/office/drawing/2014/main" id="{7EA230A8-2396-C04E-BA7D-6A765043E110}"/>
              </a:ext>
            </a:extLst>
          </p:cNvPr>
          <p:cNvSpPr>
            <a:spLocks noGrp="1"/>
          </p:cNvSpPr>
          <p:nvPr>
            <p:ph type="title" hasCustomPrompt="1"/>
          </p:nvPr>
        </p:nvSpPr>
        <p:spPr>
          <a:xfrm>
            <a:off x="303626" y="1833191"/>
            <a:ext cx="1331500" cy="2683246"/>
          </a:xfrm>
          <a:prstGeom prst="rect">
            <a:avLst/>
          </a:prstGeom>
        </p:spPr>
        <p:txBody>
          <a:bodyPr vert="horz" lIns="0" tIns="0" rIns="0" bIns="0" rtlCol="0" anchor="t">
            <a:noAutofit/>
          </a:bodyPr>
          <a:lstStyle>
            <a:lvl1pPr>
              <a:lnSpc>
                <a:spcPct val="100000"/>
              </a:lnSpc>
              <a:spcBef>
                <a:spcPts val="600"/>
              </a:spcBef>
              <a:defRPr sz="1400" b="0" i="0">
                <a:solidFill>
                  <a:schemeClr val="tx1"/>
                </a:solidFill>
                <a:latin typeface="Soho Gothic Pro Light" panose="020B0303030504020204" pitchFamily="34" charset="77"/>
              </a:defRPr>
            </a:lvl1pPr>
          </a:lstStyle>
          <a:p>
            <a:r>
              <a:rPr lang="es-ES" dirty="0"/>
              <a:t>Capítulo 1</a:t>
            </a:r>
            <a:endParaRPr lang="en-US" dirty="0"/>
          </a:p>
        </p:txBody>
      </p:sp>
      <p:sp>
        <p:nvSpPr>
          <p:cNvPr id="17" name="Marcador de contenido 10">
            <a:extLst>
              <a:ext uri="{FF2B5EF4-FFF2-40B4-BE49-F238E27FC236}">
                <a16:creationId xmlns="" xmlns:a16="http://schemas.microsoft.com/office/drawing/2014/main" id="{989319FE-DC35-E14F-A834-B4EB71C6AF02}"/>
              </a:ext>
            </a:extLst>
          </p:cNvPr>
          <p:cNvSpPr>
            <a:spLocks noGrp="1"/>
          </p:cNvSpPr>
          <p:nvPr>
            <p:ph sz="quarter" idx="10" hasCustomPrompt="1"/>
          </p:nvPr>
        </p:nvSpPr>
        <p:spPr>
          <a:xfrm>
            <a:off x="1727752" y="1833190"/>
            <a:ext cx="1351998" cy="2683247"/>
          </a:xfrm>
          <a:prstGeom prst="rect">
            <a:avLst/>
          </a:prstGeom>
        </p:spPr>
        <p:txBody>
          <a:bodyPr lIns="0" tIns="0" rIns="0" bIns="0"/>
          <a:lstStyle>
            <a:lvl1pPr marL="0" indent="0">
              <a:lnSpc>
                <a:spcPct val="100000"/>
              </a:lnSpc>
              <a:spcBef>
                <a:spcPts val="600"/>
              </a:spcBef>
              <a:buNone/>
              <a:defRPr sz="1400">
                <a:solidFill>
                  <a:schemeClr val="tx1"/>
                </a:solidFill>
              </a:defRPr>
            </a:lvl1pPr>
          </a:lstStyle>
          <a:p>
            <a:r>
              <a:rPr lang="es-ES" dirty="0"/>
              <a:t>Nº</a:t>
            </a:r>
          </a:p>
        </p:txBody>
      </p:sp>
    </p:spTree>
    <p:extLst>
      <p:ext uri="{BB962C8B-B14F-4D97-AF65-F5344CB8AC3E}">
        <p14:creationId xmlns:p14="http://schemas.microsoft.com/office/powerpoint/2010/main" val="89380180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2_1. Texto grande">
    <p:spTree>
      <p:nvGrpSpPr>
        <p:cNvPr id="1" name=""/>
        <p:cNvGrpSpPr/>
        <p:nvPr/>
      </p:nvGrpSpPr>
      <p:grpSpPr>
        <a:xfrm>
          <a:off x="0" y="0"/>
          <a:ext cx="0" cy="0"/>
          <a:chOff x="0" y="0"/>
          <a:chExt cx="0" cy="0"/>
        </a:xfrm>
      </p:grpSpPr>
      <p:graphicFrame>
        <p:nvGraphicFramePr>
          <p:cNvPr id="3" name="Objeto 2" hidden="1"/>
          <p:cNvGraphicFramePr>
            <a:graphicFrameLocks noChangeAspect="1"/>
          </p:cNvGraphicFramePr>
          <p:nvPr userDrawn="1">
            <p:custDataLst>
              <p:tags r:id="rId2"/>
            </p:custDataLst>
            <p:extLst>
              <p:ext uri="{D42A27DB-BD31-4B8C-83A1-F6EECF244321}">
                <p14:modId xmlns:p14="http://schemas.microsoft.com/office/powerpoint/2010/main" val="372937513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8421" name="Diapositiva de think-cell" r:id="rId5" imgW="270" imgH="270" progId="TCLayout.ActiveDocument.1">
                  <p:embed/>
                </p:oleObj>
              </mc:Choice>
              <mc:Fallback>
                <p:oleObj name="Diapositiva de think-cell" r:id="rId5" imgW="270" imgH="270"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ángulo 1" hidden="1"/>
          <p:cNvSpPr/>
          <p:nvPr userDrawn="1">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0000"/>
              </a:lnSpc>
              <a:spcBef>
                <a:spcPct val="0"/>
              </a:spcBef>
              <a:spcAft>
                <a:spcPct val="0"/>
              </a:spcAft>
            </a:pPr>
            <a:endParaRPr lang="es-ES" sz="2000" b="0" i="0" baseline="0" dirty="0">
              <a:latin typeface="Playfair Display" panose="00000500000000000000" pitchFamily="2" charset="0"/>
              <a:ea typeface="+mj-ea"/>
              <a:cs typeface="+mj-cs"/>
              <a:sym typeface="Playfair Display" panose="00000500000000000000" pitchFamily="2" charset="0"/>
            </a:endParaRPr>
          </a:p>
        </p:txBody>
      </p:sp>
      <p:sp>
        <p:nvSpPr>
          <p:cNvPr id="8" name="Title Placeholder 1">
            <a:extLst>
              <a:ext uri="{FF2B5EF4-FFF2-40B4-BE49-F238E27FC236}">
                <a16:creationId xmlns="" xmlns:a16="http://schemas.microsoft.com/office/drawing/2014/main" id="{7EA230A8-2396-C04E-BA7D-6A765043E110}"/>
              </a:ext>
            </a:extLst>
          </p:cNvPr>
          <p:cNvSpPr>
            <a:spLocks noGrp="1"/>
          </p:cNvSpPr>
          <p:nvPr>
            <p:ph type="title" hasCustomPrompt="1"/>
          </p:nvPr>
        </p:nvSpPr>
        <p:spPr>
          <a:xfrm>
            <a:off x="252000" y="486818"/>
            <a:ext cx="8639588" cy="689507"/>
          </a:xfrm>
          <a:prstGeom prst="rect">
            <a:avLst/>
          </a:prstGeom>
        </p:spPr>
        <p:txBody>
          <a:bodyPr vert="horz" lIns="0" tIns="0" rIns="0" bIns="0" rtlCol="0" anchor="t">
            <a:noAutofit/>
          </a:bodyPr>
          <a:lstStyle>
            <a:lvl1pPr>
              <a:defRPr sz="2000"/>
            </a:lvl1pPr>
          </a:lstStyle>
          <a:p>
            <a:r>
              <a:rPr lang="es-ES" dirty="0"/>
              <a:t>Haga clic para modificar el título de esta página, cuentas con dos líneas para títulos extensos</a:t>
            </a:r>
            <a:endParaRPr lang="en-US" dirty="0"/>
          </a:p>
        </p:txBody>
      </p:sp>
      <p:sp>
        <p:nvSpPr>
          <p:cNvPr id="9" name="12 Marcador de texto"/>
          <p:cNvSpPr>
            <a:spLocks noGrp="1"/>
          </p:cNvSpPr>
          <p:nvPr>
            <p:ph type="body" sz="quarter" idx="13"/>
          </p:nvPr>
        </p:nvSpPr>
        <p:spPr>
          <a:xfrm>
            <a:off x="252000" y="267750"/>
            <a:ext cx="8639588" cy="188640"/>
          </a:xfrm>
          <a:prstGeom prst="rect">
            <a:avLst/>
          </a:prstGeom>
        </p:spPr>
        <p:txBody>
          <a:bodyPr lIns="0" anchor="t" anchorCtr="0">
            <a:noAutofit/>
          </a:bodyPr>
          <a:lstStyle>
            <a:lvl1pPr marL="0" indent="0">
              <a:buNone/>
              <a:defRPr kumimoji="0" lang="es-ES" sz="800" b="0" i="0" u="none" strike="noStrike" kern="1200" cap="none" spc="0" normalizeH="0" baseline="0" dirty="0" smtClean="0">
                <a:ln>
                  <a:noFill/>
                </a:ln>
                <a:solidFill>
                  <a:srgbClr val="1A3B47"/>
                </a:solidFill>
                <a:effectLst/>
                <a:uLnTx/>
                <a:uFillTx/>
                <a:latin typeface="Soho Gothic Pro" panose="020B0503030504020204" pitchFamily="34" charset="0"/>
                <a:ea typeface="+mn-ea"/>
                <a:cs typeface="Soho Gothic Pro" panose="020B0503030504020204" pitchFamily="34" charset="0"/>
              </a:defRPr>
            </a:lvl1pPr>
            <a:lvl2pPr>
              <a:buNone/>
              <a:defRPr/>
            </a:lvl2pPr>
            <a:lvl3pPr>
              <a:buNone/>
              <a:defRPr/>
            </a:lvl3pPr>
            <a:lvl4pPr>
              <a:buNone/>
              <a:defRPr/>
            </a:lvl4pPr>
            <a:lvl5pPr>
              <a:buNone/>
              <a:defRPr/>
            </a:lvl5pPr>
          </a:lstStyle>
          <a:p>
            <a:pPr marL="0" marR="0" lvl="0" indent="0" algn="just" defTabSz="844083" rtl="0" eaLnBrk="1" fontAlgn="auto" latinLnBrk="0" hangingPunct="1">
              <a:lnSpc>
                <a:spcPct val="100000"/>
              </a:lnSpc>
              <a:spcBef>
                <a:spcPct val="20000"/>
              </a:spcBef>
              <a:spcAft>
                <a:spcPts val="0"/>
              </a:spcAft>
              <a:buClr>
                <a:srgbClr val="3D3935">
                  <a:lumMod val="75000"/>
                </a:srgbClr>
              </a:buClr>
              <a:buSzTx/>
              <a:buFont typeface="Arial" pitchFamily="34" charset="0"/>
              <a:buNone/>
              <a:tabLst/>
              <a:defRPr/>
            </a:pPr>
            <a:r>
              <a:rPr lang="es-ES" dirty="0"/>
              <a:t>Editar el estilo de texto del patrón</a:t>
            </a:r>
          </a:p>
        </p:txBody>
      </p:sp>
      <p:grpSp>
        <p:nvGrpSpPr>
          <p:cNvPr id="6" name="Grupo 5"/>
          <p:cNvGrpSpPr/>
          <p:nvPr userDrawn="1"/>
        </p:nvGrpSpPr>
        <p:grpSpPr>
          <a:xfrm>
            <a:off x="7746702" y="4681792"/>
            <a:ext cx="1403648" cy="481958"/>
            <a:chOff x="8064500" y="4790414"/>
            <a:chExt cx="1083150" cy="371911"/>
          </a:xfrm>
        </p:grpSpPr>
        <p:sp>
          <p:nvSpPr>
            <p:cNvPr id="7" name="Forma libre 6">
              <a:extLst>
                <a:ext uri="{FF2B5EF4-FFF2-40B4-BE49-F238E27FC236}">
                  <a16:creationId xmlns="" xmlns:a16="http://schemas.microsoft.com/office/drawing/2014/main" id="{C6C3A9BA-FA29-AF49-93DF-C962E39BE4D1}"/>
                </a:ext>
              </a:extLst>
            </p:cNvPr>
            <p:cNvSpPr/>
            <p:nvPr userDrawn="1"/>
          </p:nvSpPr>
          <p:spPr>
            <a:xfrm>
              <a:off x="8261825" y="4790414"/>
              <a:ext cx="885825" cy="349250"/>
            </a:xfrm>
            <a:custGeom>
              <a:avLst/>
              <a:gdLst>
                <a:gd name="connsiteX0" fmla="*/ 885825 w 885825"/>
                <a:gd name="connsiteY0" fmla="*/ 225425 h 349250"/>
                <a:gd name="connsiteX1" fmla="*/ 885825 w 885825"/>
                <a:gd name="connsiteY1" fmla="*/ 0 h 349250"/>
                <a:gd name="connsiteX2" fmla="*/ 0 w 885825"/>
                <a:gd name="connsiteY2" fmla="*/ 250825 h 349250"/>
                <a:gd name="connsiteX3" fmla="*/ 0 w 885825"/>
                <a:gd name="connsiteY3" fmla="*/ 349250 h 349250"/>
                <a:gd name="connsiteX4" fmla="*/ 885825 w 885825"/>
                <a:gd name="connsiteY4" fmla="*/ 225425 h 349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5825" h="349250">
                  <a:moveTo>
                    <a:pt x="885825" y="225425"/>
                  </a:moveTo>
                  <a:lnTo>
                    <a:pt x="885825" y="0"/>
                  </a:lnTo>
                  <a:lnTo>
                    <a:pt x="0" y="250825"/>
                  </a:lnTo>
                  <a:lnTo>
                    <a:pt x="0" y="349250"/>
                  </a:lnTo>
                  <a:lnTo>
                    <a:pt x="885825" y="225425"/>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s-ES"/>
            </a:p>
          </p:txBody>
        </p:sp>
        <p:sp>
          <p:nvSpPr>
            <p:cNvPr id="10" name="Triángulo 10">
              <a:extLst>
                <a:ext uri="{FF2B5EF4-FFF2-40B4-BE49-F238E27FC236}">
                  <a16:creationId xmlns="" xmlns:a16="http://schemas.microsoft.com/office/drawing/2014/main" id="{400DAD3A-8917-4A46-A174-4210FBD17B57}"/>
                </a:ext>
              </a:extLst>
            </p:cNvPr>
            <p:cNvSpPr/>
            <p:nvPr userDrawn="1"/>
          </p:nvSpPr>
          <p:spPr>
            <a:xfrm>
              <a:off x="8064500" y="4844050"/>
              <a:ext cx="1083150" cy="318275"/>
            </a:xfrm>
            <a:custGeom>
              <a:avLst/>
              <a:gdLst>
                <a:gd name="connsiteX0" fmla="*/ 0 w 2282400"/>
                <a:gd name="connsiteY0" fmla="*/ 1101600 h 1101600"/>
                <a:gd name="connsiteX1" fmla="*/ 1141200 w 2282400"/>
                <a:gd name="connsiteY1" fmla="*/ 0 h 1101600"/>
                <a:gd name="connsiteX2" fmla="*/ 2282400 w 2282400"/>
                <a:gd name="connsiteY2" fmla="*/ 1101600 h 1101600"/>
                <a:gd name="connsiteX3" fmla="*/ 0 w 2282400"/>
                <a:gd name="connsiteY3" fmla="*/ 1101600 h 1101600"/>
                <a:gd name="connsiteX0" fmla="*/ 0 w 2300400"/>
                <a:gd name="connsiteY0" fmla="*/ 302400 h 302400"/>
                <a:gd name="connsiteX1" fmla="*/ 2300400 w 2300400"/>
                <a:gd name="connsiteY1" fmla="*/ 0 h 302400"/>
                <a:gd name="connsiteX2" fmla="*/ 2282400 w 2300400"/>
                <a:gd name="connsiteY2" fmla="*/ 302400 h 302400"/>
                <a:gd name="connsiteX3" fmla="*/ 0 w 2300400"/>
                <a:gd name="connsiteY3" fmla="*/ 302400 h 302400"/>
                <a:gd name="connsiteX0" fmla="*/ 0 w 1026000"/>
                <a:gd name="connsiteY0" fmla="*/ 295200 h 302400"/>
                <a:gd name="connsiteX1" fmla="*/ 1026000 w 1026000"/>
                <a:gd name="connsiteY1" fmla="*/ 0 h 302400"/>
                <a:gd name="connsiteX2" fmla="*/ 1008000 w 1026000"/>
                <a:gd name="connsiteY2" fmla="*/ 302400 h 302400"/>
                <a:gd name="connsiteX3" fmla="*/ 0 w 1026000"/>
                <a:gd name="connsiteY3" fmla="*/ 295200 h 302400"/>
                <a:gd name="connsiteX0" fmla="*/ 0 w 1083150"/>
                <a:gd name="connsiteY0" fmla="*/ 307900 h 315100"/>
                <a:gd name="connsiteX1" fmla="*/ 1083150 w 1083150"/>
                <a:gd name="connsiteY1" fmla="*/ 0 h 315100"/>
                <a:gd name="connsiteX2" fmla="*/ 1008000 w 1083150"/>
                <a:gd name="connsiteY2" fmla="*/ 315100 h 315100"/>
                <a:gd name="connsiteX3" fmla="*/ 0 w 1083150"/>
                <a:gd name="connsiteY3" fmla="*/ 307900 h 315100"/>
                <a:gd name="connsiteX0" fmla="*/ 0 w 1083150"/>
                <a:gd name="connsiteY0" fmla="*/ 307900 h 315100"/>
                <a:gd name="connsiteX1" fmla="*/ 1083150 w 1083150"/>
                <a:gd name="connsiteY1" fmla="*/ 0 h 315100"/>
                <a:gd name="connsiteX2" fmla="*/ 1074675 w 1083150"/>
                <a:gd name="connsiteY2" fmla="*/ 315100 h 315100"/>
                <a:gd name="connsiteX3" fmla="*/ 0 w 1083150"/>
                <a:gd name="connsiteY3" fmla="*/ 307900 h 315100"/>
                <a:gd name="connsiteX0" fmla="*/ 0 w 1083150"/>
                <a:gd name="connsiteY0" fmla="*/ 307900 h 318275"/>
                <a:gd name="connsiteX1" fmla="*/ 1083150 w 1083150"/>
                <a:gd name="connsiteY1" fmla="*/ 0 h 318275"/>
                <a:gd name="connsiteX2" fmla="*/ 1081025 w 1083150"/>
                <a:gd name="connsiteY2" fmla="*/ 318275 h 318275"/>
                <a:gd name="connsiteX3" fmla="*/ 0 w 1083150"/>
                <a:gd name="connsiteY3" fmla="*/ 307900 h 318275"/>
              </a:gdLst>
              <a:ahLst/>
              <a:cxnLst>
                <a:cxn ang="0">
                  <a:pos x="connsiteX0" y="connsiteY0"/>
                </a:cxn>
                <a:cxn ang="0">
                  <a:pos x="connsiteX1" y="connsiteY1"/>
                </a:cxn>
                <a:cxn ang="0">
                  <a:pos x="connsiteX2" y="connsiteY2"/>
                </a:cxn>
                <a:cxn ang="0">
                  <a:pos x="connsiteX3" y="connsiteY3"/>
                </a:cxn>
              </a:cxnLst>
              <a:rect l="l" t="t" r="r" b="b"/>
              <a:pathLst>
                <a:path w="1083150" h="318275">
                  <a:moveTo>
                    <a:pt x="0" y="307900"/>
                  </a:moveTo>
                  <a:lnTo>
                    <a:pt x="1083150" y="0"/>
                  </a:lnTo>
                  <a:cubicBezTo>
                    <a:pt x="1082442" y="106092"/>
                    <a:pt x="1081733" y="212183"/>
                    <a:pt x="1081025" y="318275"/>
                  </a:cubicBezTo>
                  <a:lnTo>
                    <a:pt x="0" y="307900"/>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pic>
        <p:nvPicPr>
          <p:cNvPr id="11" name="Imagen 10"/>
          <p:cNvPicPr>
            <a:picLocks noChangeAspect="1"/>
          </p:cNvPicPr>
          <p:nvPr userDrawn="1"/>
        </p:nvPicPr>
        <p:blipFill>
          <a:blip r:embed="rId7">
            <a:lum/>
          </a:blip>
          <a:stretch>
            <a:fillRect/>
          </a:stretch>
        </p:blipFill>
        <p:spPr>
          <a:xfrm>
            <a:off x="6665441" y="4905400"/>
            <a:ext cx="858887" cy="186630"/>
          </a:xfrm>
          <a:prstGeom prst="rect">
            <a:avLst/>
          </a:prstGeom>
        </p:spPr>
      </p:pic>
      <p:sp>
        <p:nvSpPr>
          <p:cNvPr id="12" name="Freeform 5"/>
          <p:cNvSpPr>
            <a:spLocks noEditPoints="1"/>
          </p:cNvSpPr>
          <p:nvPr userDrawn="1"/>
        </p:nvSpPr>
        <p:spPr bwMode="auto">
          <a:xfrm>
            <a:off x="252000" y="4879562"/>
            <a:ext cx="643638" cy="128556"/>
          </a:xfrm>
          <a:custGeom>
            <a:avLst/>
            <a:gdLst>
              <a:gd name="T0" fmla="*/ 1051 w 1701"/>
              <a:gd name="T1" fmla="*/ 298 h 337"/>
              <a:gd name="T2" fmla="*/ 967 w 1701"/>
              <a:gd name="T3" fmla="*/ 337 h 337"/>
              <a:gd name="T4" fmla="*/ 877 w 1701"/>
              <a:gd name="T5" fmla="*/ 262 h 337"/>
              <a:gd name="T6" fmla="*/ 906 w 1701"/>
              <a:gd name="T7" fmla="*/ 285 h 337"/>
              <a:gd name="T8" fmla="*/ 991 w 1701"/>
              <a:gd name="T9" fmla="*/ 309 h 337"/>
              <a:gd name="T10" fmla="*/ 1033 w 1701"/>
              <a:gd name="T11" fmla="*/ 263 h 337"/>
              <a:gd name="T12" fmla="*/ 926 w 1701"/>
              <a:gd name="T13" fmla="*/ 200 h 337"/>
              <a:gd name="T14" fmla="*/ 888 w 1701"/>
              <a:gd name="T15" fmla="*/ 112 h 337"/>
              <a:gd name="T16" fmla="*/ 967 w 1701"/>
              <a:gd name="T17" fmla="*/ 75 h 337"/>
              <a:gd name="T18" fmla="*/ 1056 w 1701"/>
              <a:gd name="T19" fmla="*/ 149 h 337"/>
              <a:gd name="T20" fmla="*/ 1013 w 1701"/>
              <a:gd name="T21" fmla="*/ 112 h 337"/>
              <a:gd name="T22" fmla="*/ 925 w 1701"/>
              <a:gd name="T23" fmla="*/ 108 h 337"/>
              <a:gd name="T24" fmla="*/ 913 w 1701"/>
              <a:gd name="T25" fmla="*/ 163 h 337"/>
              <a:gd name="T26" fmla="*/ 1046 w 1701"/>
              <a:gd name="T27" fmla="*/ 222 h 337"/>
              <a:gd name="T28" fmla="*/ 680 w 1701"/>
              <a:gd name="T29" fmla="*/ 86 h 337"/>
              <a:gd name="T30" fmla="*/ 656 w 1701"/>
              <a:gd name="T31" fmla="*/ 103 h 337"/>
              <a:gd name="T32" fmla="*/ 656 w 1701"/>
              <a:gd name="T33" fmla="*/ 103 h 337"/>
              <a:gd name="T34" fmla="*/ 632 w 1701"/>
              <a:gd name="T35" fmla="*/ 335 h 337"/>
              <a:gd name="T36" fmla="*/ 661 w 1701"/>
              <a:gd name="T37" fmla="*/ 137 h 337"/>
              <a:gd name="T38" fmla="*/ 722 w 1701"/>
              <a:gd name="T39" fmla="*/ 100 h 337"/>
              <a:gd name="T40" fmla="*/ 783 w 1701"/>
              <a:gd name="T41" fmla="*/ 140 h 337"/>
              <a:gd name="T42" fmla="*/ 810 w 1701"/>
              <a:gd name="T43" fmla="*/ 335 h 337"/>
              <a:gd name="T44" fmla="*/ 722 w 1701"/>
              <a:gd name="T45" fmla="*/ 75 h 337"/>
              <a:gd name="T46" fmla="*/ 1692 w 1701"/>
              <a:gd name="T47" fmla="*/ 298 h 337"/>
              <a:gd name="T48" fmla="*/ 1607 w 1701"/>
              <a:gd name="T49" fmla="*/ 256 h 337"/>
              <a:gd name="T50" fmla="*/ 1686 w 1701"/>
              <a:gd name="T51" fmla="*/ 101 h 337"/>
              <a:gd name="T52" fmla="*/ 1607 w 1701"/>
              <a:gd name="T53" fmla="*/ 78 h 337"/>
              <a:gd name="T54" fmla="*/ 1583 w 1701"/>
              <a:gd name="T55" fmla="*/ 257 h 337"/>
              <a:gd name="T56" fmla="*/ 248 w 1701"/>
              <a:gd name="T57" fmla="*/ 75 h 337"/>
              <a:gd name="T58" fmla="*/ 181 w 1701"/>
              <a:gd name="T59" fmla="*/ 98 h 337"/>
              <a:gd name="T60" fmla="*/ 92 w 1701"/>
              <a:gd name="T61" fmla="*/ 75 h 337"/>
              <a:gd name="T62" fmla="*/ 0 w 1701"/>
              <a:gd name="T63" fmla="*/ 164 h 337"/>
              <a:gd name="T64" fmla="*/ 25 w 1701"/>
              <a:gd name="T65" fmla="*/ 164 h 337"/>
              <a:gd name="T66" fmla="*/ 57 w 1701"/>
              <a:gd name="T67" fmla="*/ 106 h 337"/>
              <a:gd name="T68" fmla="*/ 124 w 1701"/>
              <a:gd name="T69" fmla="*/ 106 h 337"/>
              <a:gd name="T70" fmla="*/ 156 w 1701"/>
              <a:gd name="T71" fmla="*/ 164 h 337"/>
              <a:gd name="T72" fmla="*/ 182 w 1701"/>
              <a:gd name="T73" fmla="*/ 164 h 337"/>
              <a:gd name="T74" fmla="*/ 214 w 1701"/>
              <a:gd name="T75" fmla="*/ 106 h 337"/>
              <a:gd name="T76" fmla="*/ 281 w 1701"/>
              <a:gd name="T77" fmla="*/ 106 h 337"/>
              <a:gd name="T78" fmla="*/ 313 w 1701"/>
              <a:gd name="T79" fmla="*/ 164 h 337"/>
              <a:gd name="T80" fmla="*/ 338 w 1701"/>
              <a:gd name="T81" fmla="*/ 164 h 337"/>
              <a:gd name="T82" fmla="*/ 1522 w 1701"/>
              <a:gd name="T83" fmla="*/ 334 h 337"/>
              <a:gd name="T84" fmla="*/ 1522 w 1701"/>
              <a:gd name="T85" fmla="*/ 311 h 337"/>
              <a:gd name="T86" fmla="*/ 1381 w 1701"/>
              <a:gd name="T87" fmla="*/ 78 h 337"/>
              <a:gd name="T88" fmla="*/ 1381 w 1701"/>
              <a:gd name="T89" fmla="*/ 101 h 337"/>
              <a:gd name="T90" fmla="*/ 1381 w 1701"/>
              <a:gd name="T91" fmla="*/ 311 h 337"/>
              <a:gd name="T92" fmla="*/ 1381 w 1701"/>
              <a:gd name="T93" fmla="*/ 334 h 337"/>
              <a:gd name="T94" fmla="*/ 415 w 1701"/>
              <a:gd name="T95" fmla="*/ 78 h 337"/>
              <a:gd name="T96" fmla="*/ 415 w 1701"/>
              <a:gd name="T97" fmla="*/ 101 h 337"/>
              <a:gd name="T98" fmla="*/ 412 w 1701"/>
              <a:gd name="T99" fmla="*/ 311 h 337"/>
              <a:gd name="T100" fmla="*/ 556 w 1701"/>
              <a:gd name="T101" fmla="*/ 311 h 337"/>
              <a:gd name="T102" fmla="*/ 1297 w 1701"/>
              <a:gd name="T103" fmla="*/ 126 h 337"/>
              <a:gd name="T104" fmla="*/ 1288 w 1701"/>
              <a:gd name="T105" fmla="*/ 334 h 337"/>
              <a:gd name="T106" fmla="*/ 1280 w 1701"/>
              <a:gd name="T107" fmla="*/ 313 h 337"/>
              <a:gd name="T108" fmla="*/ 1148 w 1701"/>
              <a:gd name="T109" fmla="*/ 314 h 337"/>
              <a:gd name="T110" fmla="*/ 1130 w 1701"/>
              <a:gd name="T111" fmla="*/ 126 h 337"/>
              <a:gd name="T112" fmla="*/ 1250 w 1701"/>
              <a:gd name="T113" fmla="*/ 81 h 337"/>
              <a:gd name="T114" fmla="*/ 1278 w 1701"/>
              <a:gd name="T115" fmla="*/ 162 h 337"/>
              <a:gd name="T116" fmla="*/ 1166 w 1701"/>
              <a:gd name="T117" fmla="*/ 116 h 337"/>
              <a:gd name="T118" fmla="*/ 1152 w 1701"/>
              <a:gd name="T119" fmla="*/ 271 h 337"/>
              <a:gd name="T120" fmla="*/ 1214 w 1701"/>
              <a:gd name="T121" fmla="*/ 312 h 337"/>
              <a:gd name="T122" fmla="*/ 1275 w 1701"/>
              <a:gd name="T123" fmla="*/ 271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01" h="337">
                <a:moveTo>
                  <a:pt x="1046" y="222"/>
                </a:moveTo>
                <a:cubicBezTo>
                  <a:pt x="1054" y="233"/>
                  <a:pt x="1058" y="247"/>
                  <a:pt x="1058" y="263"/>
                </a:cubicBezTo>
                <a:cubicBezTo>
                  <a:pt x="1058" y="276"/>
                  <a:pt x="1056" y="288"/>
                  <a:pt x="1051" y="298"/>
                </a:cubicBezTo>
                <a:cubicBezTo>
                  <a:pt x="1046" y="307"/>
                  <a:pt x="1039" y="315"/>
                  <a:pt x="1031" y="321"/>
                </a:cubicBezTo>
                <a:cubicBezTo>
                  <a:pt x="1022" y="327"/>
                  <a:pt x="1013" y="331"/>
                  <a:pt x="1001" y="333"/>
                </a:cubicBezTo>
                <a:cubicBezTo>
                  <a:pt x="991" y="335"/>
                  <a:pt x="979" y="337"/>
                  <a:pt x="967" y="337"/>
                </a:cubicBezTo>
                <a:cubicBezTo>
                  <a:pt x="940" y="337"/>
                  <a:pt x="919" y="331"/>
                  <a:pt x="902" y="319"/>
                </a:cubicBezTo>
                <a:cubicBezTo>
                  <a:pt x="886" y="306"/>
                  <a:pt x="877" y="288"/>
                  <a:pt x="876" y="263"/>
                </a:cubicBezTo>
                <a:cubicBezTo>
                  <a:pt x="876" y="263"/>
                  <a:pt x="877" y="262"/>
                  <a:pt x="877" y="262"/>
                </a:cubicBezTo>
                <a:cubicBezTo>
                  <a:pt x="901" y="262"/>
                  <a:pt x="901" y="262"/>
                  <a:pt x="901" y="262"/>
                </a:cubicBezTo>
                <a:cubicBezTo>
                  <a:pt x="901" y="262"/>
                  <a:pt x="902" y="263"/>
                  <a:pt x="902" y="263"/>
                </a:cubicBezTo>
                <a:cubicBezTo>
                  <a:pt x="902" y="272"/>
                  <a:pt x="903" y="280"/>
                  <a:pt x="906" y="285"/>
                </a:cubicBezTo>
                <a:cubicBezTo>
                  <a:pt x="910" y="291"/>
                  <a:pt x="914" y="296"/>
                  <a:pt x="920" y="300"/>
                </a:cubicBezTo>
                <a:cubicBezTo>
                  <a:pt x="926" y="303"/>
                  <a:pt x="932" y="306"/>
                  <a:pt x="940" y="308"/>
                </a:cubicBezTo>
                <a:cubicBezTo>
                  <a:pt x="954" y="311"/>
                  <a:pt x="970" y="311"/>
                  <a:pt x="991" y="309"/>
                </a:cubicBezTo>
                <a:cubicBezTo>
                  <a:pt x="998" y="308"/>
                  <a:pt x="1005" y="306"/>
                  <a:pt x="1012" y="303"/>
                </a:cubicBezTo>
                <a:cubicBezTo>
                  <a:pt x="1018" y="299"/>
                  <a:pt x="1023" y="295"/>
                  <a:pt x="1027" y="288"/>
                </a:cubicBezTo>
                <a:cubicBezTo>
                  <a:pt x="1031" y="282"/>
                  <a:pt x="1033" y="274"/>
                  <a:pt x="1033" y="263"/>
                </a:cubicBezTo>
                <a:cubicBezTo>
                  <a:pt x="1033" y="254"/>
                  <a:pt x="1031" y="246"/>
                  <a:pt x="1026" y="238"/>
                </a:cubicBezTo>
                <a:cubicBezTo>
                  <a:pt x="1021" y="231"/>
                  <a:pt x="1013" y="226"/>
                  <a:pt x="1003" y="223"/>
                </a:cubicBezTo>
                <a:cubicBezTo>
                  <a:pt x="926" y="200"/>
                  <a:pt x="926" y="200"/>
                  <a:pt x="926" y="200"/>
                </a:cubicBezTo>
                <a:cubicBezTo>
                  <a:pt x="911" y="196"/>
                  <a:pt x="901" y="190"/>
                  <a:pt x="893" y="180"/>
                </a:cubicBezTo>
                <a:cubicBezTo>
                  <a:pt x="885" y="170"/>
                  <a:pt x="881" y="158"/>
                  <a:pt x="881" y="144"/>
                </a:cubicBezTo>
                <a:cubicBezTo>
                  <a:pt x="881" y="131"/>
                  <a:pt x="884" y="121"/>
                  <a:pt x="888" y="112"/>
                </a:cubicBezTo>
                <a:cubicBezTo>
                  <a:pt x="893" y="103"/>
                  <a:pt x="899" y="96"/>
                  <a:pt x="907" y="90"/>
                </a:cubicBezTo>
                <a:cubicBezTo>
                  <a:pt x="915" y="85"/>
                  <a:pt x="924" y="81"/>
                  <a:pt x="934" y="78"/>
                </a:cubicBezTo>
                <a:cubicBezTo>
                  <a:pt x="945" y="76"/>
                  <a:pt x="955" y="75"/>
                  <a:pt x="967" y="75"/>
                </a:cubicBezTo>
                <a:cubicBezTo>
                  <a:pt x="993" y="75"/>
                  <a:pt x="1014" y="81"/>
                  <a:pt x="1030" y="93"/>
                </a:cubicBezTo>
                <a:cubicBezTo>
                  <a:pt x="1047" y="105"/>
                  <a:pt x="1055" y="124"/>
                  <a:pt x="1056" y="148"/>
                </a:cubicBezTo>
                <a:cubicBezTo>
                  <a:pt x="1056" y="148"/>
                  <a:pt x="1056" y="149"/>
                  <a:pt x="1056" y="149"/>
                </a:cubicBezTo>
                <a:cubicBezTo>
                  <a:pt x="1032" y="149"/>
                  <a:pt x="1032" y="149"/>
                  <a:pt x="1032" y="149"/>
                </a:cubicBezTo>
                <a:cubicBezTo>
                  <a:pt x="1032" y="149"/>
                  <a:pt x="1032" y="148"/>
                  <a:pt x="1032" y="148"/>
                </a:cubicBezTo>
                <a:cubicBezTo>
                  <a:pt x="1031" y="131"/>
                  <a:pt x="1025" y="119"/>
                  <a:pt x="1013" y="112"/>
                </a:cubicBezTo>
                <a:cubicBezTo>
                  <a:pt x="1002" y="104"/>
                  <a:pt x="986" y="100"/>
                  <a:pt x="966" y="100"/>
                </a:cubicBezTo>
                <a:cubicBezTo>
                  <a:pt x="958" y="100"/>
                  <a:pt x="951" y="100"/>
                  <a:pt x="944" y="102"/>
                </a:cubicBezTo>
                <a:cubicBezTo>
                  <a:pt x="937" y="103"/>
                  <a:pt x="931" y="105"/>
                  <a:pt x="925" y="108"/>
                </a:cubicBezTo>
                <a:cubicBezTo>
                  <a:pt x="919" y="111"/>
                  <a:pt x="915" y="115"/>
                  <a:pt x="911" y="121"/>
                </a:cubicBezTo>
                <a:cubicBezTo>
                  <a:pt x="908" y="127"/>
                  <a:pt x="906" y="134"/>
                  <a:pt x="906" y="144"/>
                </a:cubicBezTo>
                <a:cubicBezTo>
                  <a:pt x="906" y="151"/>
                  <a:pt x="908" y="157"/>
                  <a:pt x="913" y="163"/>
                </a:cubicBezTo>
                <a:cubicBezTo>
                  <a:pt x="917" y="170"/>
                  <a:pt x="924" y="174"/>
                  <a:pt x="934" y="177"/>
                </a:cubicBezTo>
                <a:cubicBezTo>
                  <a:pt x="1011" y="199"/>
                  <a:pt x="1011" y="199"/>
                  <a:pt x="1011" y="199"/>
                </a:cubicBezTo>
                <a:cubicBezTo>
                  <a:pt x="1026" y="204"/>
                  <a:pt x="1038" y="211"/>
                  <a:pt x="1046" y="222"/>
                </a:cubicBezTo>
                <a:close/>
                <a:moveTo>
                  <a:pt x="722" y="75"/>
                </a:moveTo>
                <a:cubicBezTo>
                  <a:pt x="715" y="75"/>
                  <a:pt x="708" y="76"/>
                  <a:pt x="701" y="78"/>
                </a:cubicBezTo>
                <a:cubicBezTo>
                  <a:pt x="694" y="79"/>
                  <a:pt x="687" y="82"/>
                  <a:pt x="680" y="86"/>
                </a:cubicBezTo>
                <a:cubicBezTo>
                  <a:pt x="673" y="89"/>
                  <a:pt x="667" y="93"/>
                  <a:pt x="662" y="98"/>
                </a:cubicBezTo>
                <a:cubicBezTo>
                  <a:pt x="660" y="100"/>
                  <a:pt x="658" y="101"/>
                  <a:pt x="656" y="103"/>
                </a:cubicBezTo>
                <a:cubicBezTo>
                  <a:pt x="656" y="103"/>
                  <a:pt x="656" y="103"/>
                  <a:pt x="656" y="103"/>
                </a:cubicBezTo>
                <a:cubicBezTo>
                  <a:pt x="656" y="103"/>
                  <a:pt x="656" y="103"/>
                  <a:pt x="656" y="103"/>
                </a:cubicBezTo>
                <a:cubicBezTo>
                  <a:pt x="656" y="103"/>
                  <a:pt x="656" y="103"/>
                  <a:pt x="656" y="103"/>
                </a:cubicBezTo>
                <a:cubicBezTo>
                  <a:pt x="656" y="103"/>
                  <a:pt x="656" y="103"/>
                  <a:pt x="656" y="103"/>
                </a:cubicBezTo>
                <a:cubicBezTo>
                  <a:pt x="643" y="78"/>
                  <a:pt x="643" y="78"/>
                  <a:pt x="643" y="78"/>
                </a:cubicBezTo>
                <a:cubicBezTo>
                  <a:pt x="632" y="78"/>
                  <a:pt x="632" y="78"/>
                  <a:pt x="632" y="78"/>
                </a:cubicBezTo>
                <a:cubicBezTo>
                  <a:pt x="632" y="335"/>
                  <a:pt x="632" y="335"/>
                  <a:pt x="632" y="335"/>
                </a:cubicBezTo>
                <a:cubicBezTo>
                  <a:pt x="656" y="335"/>
                  <a:pt x="656" y="335"/>
                  <a:pt x="656" y="335"/>
                </a:cubicBezTo>
                <a:cubicBezTo>
                  <a:pt x="656" y="162"/>
                  <a:pt x="656" y="162"/>
                  <a:pt x="656" y="162"/>
                </a:cubicBezTo>
                <a:cubicBezTo>
                  <a:pt x="656" y="152"/>
                  <a:pt x="658" y="144"/>
                  <a:pt x="661" y="137"/>
                </a:cubicBezTo>
                <a:cubicBezTo>
                  <a:pt x="664" y="129"/>
                  <a:pt x="669" y="122"/>
                  <a:pt x="674" y="117"/>
                </a:cubicBezTo>
                <a:cubicBezTo>
                  <a:pt x="680" y="112"/>
                  <a:pt x="687" y="108"/>
                  <a:pt x="695" y="105"/>
                </a:cubicBezTo>
                <a:cubicBezTo>
                  <a:pt x="703" y="102"/>
                  <a:pt x="712" y="100"/>
                  <a:pt x="722" y="100"/>
                </a:cubicBezTo>
                <a:cubicBezTo>
                  <a:pt x="735" y="100"/>
                  <a:pt x="745" y="102"/>
                  <a:pt x="754" y="106"/>
                </a:cubicBezTo>
                <a:cubicBezTo>
                  <a:pt x="762" y="110"/>
                  <a:pt x="769" y="115"/>
                  <a:pt x="773" y="120"/>
                </a:cubicBezTo>
                <a:cubicBezTo>
                  <a:pt x="778" y="126"/>
                  <a:pt x="781" y="133"/>
                  <a:pt x="783" y="140"/>
                </a:cubicBezTo>
                <a:cubicBezTo>
                  <a:pt x="785" y="149"/>
                  <a:pt x="786" y="156"/>
                  <a:pt x="786" y="163"/>
                </a:cubicBezTo>
                <a:cubicBezTo>
                  <a:pt x="786" y="335"/>
                  <a:pt x="786" y="335"/>
                  <a:pt x="786" y="335"/>
                </a:cubicBezTo>
                <a:cubicBezTo>
                  <a:pt x="810" y="335"/>
                  <a:pt x="810" y="335"/>
                  <a:pt x="810" y="335"/>
                </a:cubicBezTo>
                <a:cubicBezTo>
                  <a:pt x="810" y="163"/>
                  <a:pt x="810" y="163"/>
                  <a:pt x="810" y="163"/>
                </a:cubicBezTo>
                <a:cubicBezTo>
                  <a:pt x="810" y="135"/>
                  <a:pt x="802" y="113"/>
                  <a:pt x="787" y="98"/>
                </a:cubicBezTo>
                <a:cubicBezTo>
                  <a:pt x="771" y="83"/>
                  <a:pt x="749" y="75"/>
                  <a:pt x="722" y="75"/>
                </a:cubicBezTo>
                <a:close/>
                <a:moveTo>
                  <a:pt x="1650" y="337"/>
                </a:moveTo>
                <a:cubicBezTo>
                  <a:pt x="1672" y="337"/>
                  <a:pt x="1689" y="331"/>
                  <a:pt x="1701" y="321"/>
                </a:cubicBezTo>
                <a:cubicBezTo>
                  <a:pt x="1692" y="298"/>
                  <a:pt x="1692" y="298"/>
                  <a:pt x="1692" y="298"/>
                </a:cubicBezTo>
                <a:cubicBezTo>
                  <a:pt x="1683" y="306"/>
                  <a:pt x="1670" y="313"/>
                  <a:pt x="1650" y="313"/>
                </a:cubicBezTo>
                <a:cubicBezTo>
                  <a:pt x="1636" y="313"/>
                  <a:pt x="1625" y="308"/>
                  <a:pt x="1618" y="300"/>
                </a:cubicBezTo>
                <a:cubicBezTo>
                  <a:pt x="1611" y="291"/>
                  <a:pt x="1607" y="277"/>
                  <a:pt x="1607" y="256"/>
                </a:cubicBezTo>
                <a:cubicBezTo>
                  <a:pt x="1607" y="101"/>
                  <a:pt x="1607" y="101"/>
                  <a:pt x="1607" y="101"/>
                </a:cubicBezTo>
                <a:cubicBezTo>
                  <a:pt x="1685" y="101"/>
                  <a:pt x="1685" y="101"/>
                  <a:pt x="1685" y="101"/>
                </a:cubicBezTo>
                <a:cubicBezTo>
                  <a:pt x="1686" y="101"/>
                  <a:pt x="1686" y="101"/>
                  <a:pt x="1686" y="101"/>
                </a:cubicBezTo>
                <a:cubicBezTo>
                  <a:pt x="1686" y="78"/>
                  <a:pt x="1686" y="78"/>
                  <a:pt x="1686" y="78"/>
                </a:cubicBezTo>
                <a:cubicBezTo>
                  <a:pt x="1686" y="78"/>
                  <a:pt x="1686" y="78"/>
                  <a:pt x="1685" y="78"/>
                </a:cubicBezTo>
                <a:cubicBezTo>
                  <a:pt x="1607" y="78"/>
                  <a:pt x="1607" y="78"/>
                  <a:pt x="1607" y="78"/>
                </a:cubicBezTo>
                <a:cubicBezTo>
                  <a:pt x="1607" y="0"/>
                  <a:pt x="1607" y="0"/>
                  <a:pt x="1607" y="0"/>
                </a:cubicBezTo>
                <a:cubicBezTo>
                  <a:pt x="1583" y="0"/>
                  <a:pt x="1583" y="0"/>
                  <a:pt x="1583" y="0"/>
                </a:cubicBezTo>
                <a:cubicBezTo>
                  <a:pt x="1583" y="257"/>
                  <a:pt x="1583" y="257"/>
                  <a:pt x="1583" y="257"/>
                </a:cubicBezTo>
                <a:cubicBezTo>
                  <a:pt x="1583" y="284"/>
                  <a:pt x="1589" y="304"/>
                  <a:pt x="1600" y="317"/>
                </a:cubicBezTo>
                <a:cubicBezTo>
                  <a:pt x="1612" y="330"/>
                  <a:pt x="1629" y="337"/>
                  <a:pt x="1650" y="337"/>
                </a:cubicBezTo>
                <a:close/>
                <a:moveTo>
                  <a:pt x="248" y="75"/>
                </a:moveTo>
                <a:cubicBezTo>
                  <a:pt x="248" y="75"/>
                  <a:pt x="248" y="75"/>
                  <a:pt x="248" y="75"/>
                </a:cubicBezTo>
                <a:cubicBezTo>
                  <a:pt x="247" y="75"/>
                  <a:pt x="247" y="75"/>
                  <a:pt x="247" y="75"/>
                </a:cubicBezTo>
                <a:cubicBezTo>
                  <a:pt x="219" y="75"/>
                  <a:pt x="197" y="83"/>
                  <a:pt x="181" y="98"/>
                </a:cubicBezTo>
                <a:cubicBezTo>
                  <a:pt x="176" y="103"/>
                  <a:pt x="172" y="108"/>
                  <a:pt x="169" y="114"/>
                </a:cubicBezTo>
                <a:cubicBezTo>
                  <a:pt x="166" y="108"/>
                  <a:pt x="162" y="103"/>
                  <a:pt x="157" y="98"/>
                </a:cubicBezTo>
                <a:cubicBezTo>
                  <a:pt x="141" y="83"/>
                  <a:pt x="120" y="75"/>
                  <a:pt x="92" y="75"/>
                </a:cubicBezTo>
                <a:cubicBezTo>
                  <a:pt x="90" y="75"/>
                  <a:pt x="90" y="75"/>
                  <a:pt x="90" y="75"/>
                </a:cubicBezTo>
                <a:cubicBezTo>
                  <a:pt x="62" y="75"/>
                  <a:pt x="40" y="83"/>
                  <a:pt x="24" y="98"/>
                </a:cubicBezTo>
                <a:cubicBezTo>
                  <a:pt x="8" y="114"/>
                  <a:pt x="0" y="136"/>
                  <a:pt x="0" y="164"/>
                </a:cubicBezTo>
                <a:cubicBezTo>
                  <a:pt x="0" y="335"/>
                  <a:pt x="0" y="335"/>
                  <a:pt x="0" y="335"/>
                </a:cubicBezTo>
                <a:cubicBezTo>
                  <a:pt x="25" y="335"/>
                  <a:pt x="25" y="335"/>
                  <a:pt x="25" y="335"/>
                </a:cubicBezTo>
                <a:cubicBezTo>
                  <a:pt x="25" y="164"/>
                  <a:pt x="25" y="164"/>
                  <a:pt x="25" y="164"/>
                </a:cubicBezTo>
                <a:cubicBezTo>
                  <a:pt x="25" y="156"/>
                  <a:pt x="26" y="149"/>
                  <a:pt x="27" y="141"/>
                </a:cubicBezTo>
                <a:cubicBezTo>
                  <a:pt x="29" y="134"/>
                  <a:pt x="33" y="127"/>
                  <a:pt x="37" y="121"/>
                </a:cubicBezTo>
                <a:cubicBezTo>
                  <a:pt x="42" y="115"/>
                  <a:pt x="49" y="110"/>
                  <a:pt x="57" y="106"/>
                </a:cubicBezTo>
                <a:cubicBezTo>
                  <a:pt x="65" y="102"/>
                  <a:pt x="76" y="100"/>
                  <a:pt x="89" y="100"/>
                </a:cubicBezTo>
                <a:cubicBezTo>
                  <a:pt x="89" y="100"/>
                  <a:pt x="90" y="100"/>
                  <a:pt x="91" y="100"/>
                </a:cubicBezTo>
                <a:cubicBezTo>
                  <a:pt x="104" y="100"/>
                  <a:pt x="115" y="102"/>
                  <a:pt x="124" y="106"/>
                </a:cubicBezTo>
                <a:cubicBezTo>
                  <a:pt x="132" y="110"/>
                  <a:pt x="139" y="115"/>
                  <a:pt x="143" y="121"/>
                </a:cubicBezTo>
                <a:cubicBezTo>
                  <a:pt x="148" y="127"/>
                  <a:pt x="151" y="133"/>
                  <a:pt x="153" y="141"/>
                </a:cubicBezTo>
                <a:cubicBezTo>
                  <a:pt x="155" y="149"/>
                  <a:pt x="156" y="157"/>
                  <a:pt x="156" y="164"/>
                </a:cubicBezTo>
                <a:cubicBezTo>
                  <a:pt x="156" y="335"/>
                  <a:pt x="156" y="335"/>
                  <a:pt x="156" y="335"/>
                </a:cubicBezTo>
                <a:cubicBezTo>
                  <a:pt x="182" y="335"/>
                  <a:pt x="182" y="335"/>
                  <a:pt x="182" y="335"/>
                </a:cubicBezTo>
                <a:cubicBezTo>
                  <a:pt x="182" y="164"/>
                  <a:pt x="182" y="164"/>
                  <a:pt x="182" y="164"/>
                </a:cubicBezTo>
                <a:cubicBezTo>
                  <a:pt x="182" y="157"/>
                  <a:pt x="183" y="149"/>
                  <a:pt x="185" y="141"/>
                </a:cubicBezTo>
                <a:cubicBezTo>
                  <a:pt x="186" y="134"/>
                  <a:pt x="190" y="127"/>
                  <a:pt x="194" y="121"/>
                </a:cubicBezTo>
                <a:cubicBezTo>
                  <a:pt x="199" y="115"/>
                  <a:pt x="206" y="110"/>
                  <a:pt x="214" y="106"/>
                </a:cubicBezTo>
                <a:cubicBezTo>
                  <a:pt x="222" y="102"/>
                  <a:pt x="233" y="100"/>
                  <a:pt x="246" y="100"/>
                </a:cubicBezTo>
                <a:cubicBezTo>
                  <a:pt x="247" y="100"/>
                  <a:pt x="247" y="100"/>
                  <a:pt x="248" y="100"/>
                </a:cubicBezTo>
                <a:cubicBezTo>
                  <a:pt x="262" y="100"/>
                  <a:pt x="273" y="102"/>
                  <a:pt x="281" y="106"/>
                </a:cubicBezTo>
                <a:cubicBezTo>
                  <a:pt x="289" y="110"/>
                  <a:pt x="296" y="115"/>
                  <a:pt x="301" y="121"/>
                </a:cubicBezTo>
                <a:cubicBezTo>
                  <a:pt x="305" y="127"/>
                  <a:pt x="309" y="134"/>
                  <a:pt x="311" y="141"/>
                </a:cubicBezTo>
                <a:cubicBezTo>
                  <a:pt x="312" y="149"/>
                  <a:pt x="313" y="157"/>
                  <a:pt x="313" y="164"/>
                </a:cubicBezTo>
                <a:cubicBezTo>
                  <a:pt x="313" y="335"/>
                  <a:pt x="313" y="335"/>
                  <a:pt x="313" y="335"/>
                </a:cubicBezTo>
                <a:cubicBezTo>
                  <a:pt x="338" y="335"/>
                  <a:pt x="338" y="335"/>
                  <a:pt x="338" y="335"/>
                </a:cubicBezTo>
                <a:cubicBezTo>
                  <a:pt x="338" y="164"/>
                  <a:pt x="338" y="164"/>
                  <a:pt x="338" y="164"/>
                </a:cubicBezTo>
                <a:cubicBezTo>
                  <a:pt x="338" y="136"/>
                  <a:pt x="330" y="114"/>
                  <a:pt x="314" y="98"/>
                </a:cubicBezTo>
                <a:cubicBezTo>
                  <a:pt x="298" y="83"/>
                  <a:pt x="276" y="75"/>
                  <a:pt x="248" y="75"/>
                </a:cubicBezTo>
                <a:close/>
                <a:moveTo>
                  <a:pt x="1522" y="334"/>
                </a:moveTo>
                <a:cubicBezTo>
                  <a:pt x="1523" y="334"/>
                  <a:pt x="1523" y="334"/>
                  <a:pt x="1524" y="334"/>
                </a:cubicBezTo>
                <a:cubicBezTo>
                  <a:pt x="1524" y="311"/>
                  <a:pt x="1524" y="311"/>
                  <a:pt x="1524" y="311"/>
                </a:cubicBezTo>
                <a:cubicBezTo>
                  <a:pt x="1523" y="311"/>
                  <a:pt x="1523" y="311"/>
                  <a:pt x="1522" y="311"/>
                </a:cubicBezTo>
                <a:cubicBezTo>
                  <a:pt x="1472" y="311"/>
                  <a:pt x="1472" y="311"/>
                  <a:pt x="1472" y="311"/>
                </a:cubicBezTo>
                <a:cubicBezTo>
                  <a:pt x="1472" y="78"/>
                  <a:pt x="1472" y="78"/>
                  <a:pt x="1472" y="78"/>
                </a:cubicBezTo>
                <a:cubicBezTo>
                  <a:pt x="1381" y="78"/>
                  <a:pt x="1381" y="78"/>
                  <a:pt x="1381" y="78"/>
                </a:cubicBezTo>
                <a:cubicBezTo>
                  <a:pt x="1380" y="78"/>
                  <a:pt x="1380" y="78"/>
                  <a:pt x="1380" y="78"/>
                </a:cubicBezTo>
                <a:cubicBezTo>
                  <a:pt x="1380" y="101"/>
                  <a:pt x="1380" y="101"/>
                  <a:pt x="1380" y="101"/>
                </a:cubicBezTo>
                <a:cubicBezTo>
                  <a:pt x="1380" y="101"/>
                  <a:pt x="1380" y="101"/>
                  <a:pt x="1381" y="101"/>
                </a:cubicBezTo>
                <a:cubicBezTo>
                  <a:pt x="1447" y="101"/>
                  <a:pt x="1447" y="101"/>
                  <a:pt x="1447" y="101"/>
                </a:cubicBezTo>
                <a:cubicBezTo>
                  <a:pt x="1447" y="311"/>
                  <a:pt x="1447" y="311"/>
                  <a:pt x="1447" y="311"/>
                </a:cubicBezTo>
                <a:cubicBezTo>
                  <a:pt x="1381" y="311"/>
                  <a:pt x="1381" y="311"/>
                  <a:pt x="1381" y="311"/>
                </a:cubicBezTo>
                <a:cubicBezTo>
                  <a:pt x="1380" y="311"/>
                  <a:pt x="1380" y="311"/>
                  <a:pt x="1380" y="311"/>
                </a:cubicBezTo>
                <a:cubicBezTo>
                  <a:pt x="1380" y="334"/>
                  <a:pt x="1380" y="334"/>
                  <a:pt x="1380" y="334"/>
                </a:cubicBezTo>
                <a:cubicBezTo>
                  <a:pt x="1380" y="334"/>
                  <a:pt x="1380" y="334"/>
                  <a:pt x="1381" y="334"/>
                </a:cubicBezTo>
                <a:lnTo>
                  <a:pt x="1522" y="334"/>
                </a:lnTo>
                <a:close/>
                <a:moveTo>
                  <a:pt x="507" y="78"/>
                </a:moveTo>
                <a:cubicBezTo>
                  <a:pt x="415" y="78"/>
                  <a:pt x="415" y="78"/>
                  <a:pt x="415" y="78"/>
                </a:cubicBezTo>
                <a:cubicBezTo>
                  <a:pt x="414" y="78"/>
                  <a:pt x="413" y="78"/>
                  <a:pt x="412" y="79"/>
                </a:cubicBezTo>
                <a:cubicBezTo>
                  <a:pt x="412" y="101"/>
                  <a:pt x="412" y="101"/>
                  <a:pt x="412" y="101"/>
                </a:cubicBezTo>
                <a:cubicBezTo>
                  <a:pt x="413" y="101"/>
                  <a:pt x="414" y="101"/>
                  <a:pt x="415" y="101"/>
                </a:cubicBezTo>
                <a:cubicBezTo>
                  <a:pt x="482" y="101"/>
                  <a:pt x="482" y="101"/>
                  <a:pt x="482" y="101"/>
                </a:cubicBezTo>
                <a:cubicBezTo>
                  <a:pt x="482" y="311"/>
                  <a:pt x="482" y="311"/>
                  <a:pt x="482" y="311"/>
                </a:cubicBezTo>
                <a:cubicBezTo>
                  <a:pt x="412" y="311"/>
                  <a:pt x="412" y="311"/>
                  <a:pt x="412" y="311"/>
                </a:cubicBezTo>
                <a:cubicBezTo>
                  <a:pt x="412" y="334"/>
                  <a:pt x="412" y="334"/>
                  <a:pt x="412" y="334"/>
                </a:cubicBezTo>
                <a:cubicBezTo>
                  <a:pt x="413" y="334"/>
                  <a:pt x="556" y="334"/>
                  <a:pt x="556" y="334"/>
                </a:cubicBezTo>
                <a:cubicBezTo>
                  <a:pt x="556" y="311"/>
                  <a:pt x="556" y="311"/>
                  <a:pt x="556" y="311"/>
                </a:cubicBezTo>
                <a:cubicBezTo>
                  <a:pt x="507" y="311"/>
                  <a:pt x="507" y="311"/>
                  <a:pt x="507" y="311"/>
                </a:cubicBezTo>
                <a:lnTo>
                  <a:pt x="507" y="78"/>
                </a:lnTo>
                <a:close/>
                <a:moveTo>
                  <a:pt x="1297" y="126"/>
                </a:moveTo>
                <a:cubicBezTo>
                  <a:pt x="1301" y="137"/>
                  <a:pt x="1303" y="149"/>
                  <a:pt x="1303" y="162"/>
                </a:cubicBezTo>
                <a:cubicBezTo>
                  <a:pt x="1303" y="334"/>
                  <a:pt x="1303" y="334"/>
                  <a:pt x="1303" y="334"/>
                </a:cubicBezTo>
                <a:cubicBezTo>
                  <a:pt x="1288" y="334"/>
                  <a:pt x="1288" y="334"/>
                  <a:pt x="1288" y="334"/>
                </a:cubicBezTo>
                <a:cubicBezTo>
                  <a:pt x="1280" y="314"/>
                  <a:pt x="1280" y="314"/>
                  <a:pt x="1280" y="314"/>
                </a:cubicBezTo>
                <a:cubicBezTo>
                  <a:pt x="1280" y="315"/>
                  <a:pt x="1280" y="315"/>
                  <a:pt x="1280" y="315"/>
                </a:cubicBezTo>
                <a:cubicBezTo>
                  <a:pt x="1280" y="313"/>
                  <a:pt x="1280" y="313"/>
                  <a:pt x="1280" y="313"/>
                </a:cubicBezTo>
                <a:cubicBezTo>
                  <a:pt x="1280" y="314"/>
                  <a:pt x="1279" y="314"/>
                  <a:pt x="1279" y="314"/>
                </a:cubicBezTo>
                <a:cubicBezTo>
                  <a:pt x="1263" y="329"/>
                  <a:pt x="1241" y="337"/>
                  <a:pt x="1214" y="337"/>
                </a:cubicBezTo>
                <a:cubicBezTo>
                  <a:pt x="1186" y="337"/>
                  <a:pt x="1164" y="329"/>
                  <a:pt x="1148" y="314"/>
                </a:cubicBezTo>
                <a:cubicBezTo>
                  <a:pt x="1132" y="299"/>
                  <a:pt x="1124" y="277"/>
                  <a:pt x="1124" y="249"/>
                </a:cubicBezTo>
                <a:cubicBezTo>
                  <a:pt x="1124" y="162"/>
                  <a:pt x="1124" y="162"/>
                  <a:pt x="1124" y="162"/>
                </a:cubicBezTo>
                <a:cubicBezTo>
                  <a:pt x="1124" y="149"/>
                  <a:pt x="1126" y="137"/>
                  <a:pt x="1130" y="126"/>
                </a:cubicBezTo>
                <a:cubicBezTo>
                  <a:pt x="1135" y="116"/>
                  <a:pt x="1141" y="106"/>
                  <a:pt x="1148" y="99"/>
                </a:cubicBezTo>
                <a:cubicBezTo>
                  <a:pt x="1156" y="91"/>
                  <a:pt x="1165" y="85"/>
                  <a:pt x="1177" y="81"/>
                </a:cubicBezTo>
                <a:cubicBezTo>
                  <a:pt x="1199" y="73"/>
                  <a:pt x="1228" y="73"/>
                  <a:pt x="1250" y="81"/>
                </a:cubicBezTo>
                <a:cubicBezTo>
                  <a:pt x="1262" y="85"/>
                  <a:pt x="1271" y="91"/>
                  <a:pt x="1279" y="99"/>
                </a:cubicBezTo>
                <a:cubicBezTo>
                  <a:pt x="1286" y="106"/>
                  <a:pt x="1293" y="116"/>
                  <a:pt x="1297" y="126"/>
                </a:cubicBezTo>
                <a:close/>
                <a:moveTo>
                  <a:pt x="1278" y="162"/>
                </a:moveTo>
                <a:cubicBezTo>
                  <a:pt x="1278" y="143"/>
                  <a:pt x="1272" y="127"/>
                  <a:pt x="1261" y="116"/>
                </a:cubicBezTo>
                <a:cubicBezTo>
                  <a:pt x="1250" y="105"/>
                  <a:pt x="1234" y="100"/>
                  <a:pt x="1214" y="100"/>
                </a:cubicBezTo>
                <a:cubicBezTo>
                  <a:pt x="1193" y="100"/>
                  <a:pt x="1177" y="105"/>
                  <a:pt x="1166" y="116"/>
                </a:cubicBezTo>
                <a:cubicBezTo>
                  <a:pt x="1155" y="127"/>
                  <a:pt x="1149" y="142"/>
                  <a:pt x="1149" y="162"/>
                </a:cubicBezTo>
                <a:cubicBezTo>
                  <a:pt x="1149" y="249"/>
                  <a:pt x="1149" y="249"/>
                  <a:pt x="1149" y="249"/>
                </a:cubicBezTo>
                <a:cubicBezTo>
                  <a:pt x="1149" y="256"/>
                  <a:pt x="1150" y="263"/>
                  <a:pt x="1152" y="271"/>
                </a:cubicBezTo>
                <a:cubicBezTo>
                  <a:pt x="1154" y="278"/>
                  <a:pt x="1157" y="285"/>
                  <a:pt x="1162" y="291"/>
                </a:cubicBezTo>
                <a:cubicBezTo>
                  <a:pt x="1166" y="297"/>
                  <a:pt x="1173" y="302"/>
                  <a:pt x="1181" y="306"/>
                </a:cubicBezTo>
                <a:cubicBezTo>
                  <a:pt x="1189" y="310"/>
                  <a:pt x="1200" y="312"/>
                  <a:pt x="1214" y="312"/>
                </a:cubicBezTo>
                <a:cubicBezTo>
                  <a:pt x="1227" y="312"/>
                  <a:pt x="1238" y="310"/>
                  <a:pt x="1246" y="306"/>
                </a:cubicBezTo>
                <a:cubicBezTo>
                  <a:pt x="1255" y="302"/>
                  <a:pt x="1261" y="297"/>
                  <a:pt x="1266" y="291"/>
                </a:cubicBezTo>
                <a:cubicBezTo>
                  <a:pt x="1270" y="285"/>
                  <a:pt x="1273" y="278"/>
                  <a:pt x="1275" y="271"/>
                </a:cubicBezTo>
                <a:cubicBezTo>
                  <a:pt x="1277" y="263"/>
                  <a:pt x="1278" y="256"/>
                  <a:pt x="1278" y="249"/>
                </a:cubicBezTo>
                <a:lnTo>
                  <a:pt x="1278" y="162"/>
                </a:lnTo>
                <a:close/>
              </a:path>
            </a:pathLst>
          </a:custGeom>
          <a:solidFill>
            <a:srgbClr val="1A3B47"/>
          </a:solidFill>
          <a:ln>
            <a:noFill/>
          </a:ln>
        </p:spPr>
        <p:txBody>
          <a:bodyPr vert="horz" wrap="square" lIns="91440" tIns="45720" rIns="91440" bIns="45720" numCol="1" anchor="t" anchorCtr="0" compatLnSpc="1">
            <a:prstTxWarp prst="textNoShape">
              <a:avLst/>
            </a:prstTxWarp>
          </a:bodyPr>
          <a:lstStyle/>
          <a:p>
            <a:endParaRPr lang="es-ES"/>
          </a:p>
        </p:txBody>
      </p:sp>
      <p:sp>
        <p:nvSpPr>
          <p:cNvPr id="13" name="Slide Number Placeholder 5">
            <a:extLst>
              <a:ext uri="{FF2B5EF4-FFF2-40B4-BE49-F238E27FC236}">
                <a16:creationId xmlns="" xmlns:a16="http://schemas.microsoft.com/office/drawing/2014/main" id="{010F3A02-B7CA-9E42-855B-3F51A0093AEE}"/>
              </a:ext>
            </a:extLst>
          </p:cNvPr>
          <p:cNvSpPr txBox="1">
            <a:spLocks/>
          </p:cNvSpPr>
          <p:nvPr userDrawn="1"/>
        </p:nvSpPr>
        <p:spPr>
          <a:xfrm>
            <a:off x="8604448" y="4876006"/>
            <a:ext cx="287140" cy="242765"/>
          </a:xfrm>
          <a:prstGeom prst="rect">
            <a:avLst/>
          </a:prstGeom>
        </p:spPr>
        <p:txBody>
          <a:bodyPr vert="horz" lIns="0" tIns="0" rIns="0" bIns="0" rtlCol="0" anchor="ctr"/>
          <a:lstStyle>
            <a:defPPr>
              <a:defRPr lang="es-ES"/>
            </a:defPPr>
            <a:lvl1pPr marL="0" algn="l" defTabSz="685800" rtl="0" eaLnBrk="1" latinLnBrk="0" hangingPunct="1">
              <a:defRPr sz="800" kern="1200">
                <a:solidFill>
                  <a:schemeClr val="bg1"/>
                </a:solidFill>
                <a:latin typeface="Soho Gothic Pro" panose="020B0503030504020204" pitchFamily="34" charset="77"/>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r"/>
            <a:fld id="{A5078871-D93F-4D40-B540-DC74CFDF655C}" type="slidenum">
              <a:rPr lang="es-ES" sz="800" smtClean="0">
                <a:solidFill>
                  <a:schemeClr val="bg1"/>
                </a:solidFill>
              </a:rPr>
              <a:pPr algn="r"/>
              <a:t>‹Nº›</a:t>
            </a:fld>
            <a:endParaRPr lang="es-ES" sz="800" dirty="0">
              <a:solidFill>
                <a:schemeClr val="bg1"/>
              </a:solidFill>
            </a:endParaRPr>
          </a:p>
        </p:txBody>
      </p:sp>
    </p:spTree>
    <p:extLst>
      <p:ext uri="{BB962C8B-B14F-4D97-AF65-F5344CB8AC3E}">
        <p14:creationId xmlns:p14="http://schemas.microsoft.com/office/powerpoint/2010/main" val="131411187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8_1. Texto grande">
    <p:spTree>
      <p:nvGrpSpPr>
        <p:cNvPr id="1" name=""/>
        <p:cNvGrpSpPr/>
        <p:nvPr/>
      </p:nvGrpSpPr>
      <p:grpSpPr>
        <a:xfrm>
          <a:off x="0" y="0"/>
          <a:ext cx="0" cy="0"/>
          <a:chOff x="0" y="0"/>
          <a:chExt cx="0" cy="0"/>
        </a:xfrm>
      </p:grpSpPr>
      <p:graphicFrame>
        <p:nvGraphicFramePr>
          <p:cNvPr id="3" name="Objeto 2" hidden="1"/>
          <p:cNvGraphicFramePr>
            <a:graphicFrameLocks noChangeAspect="1"/>
          </p:cNvGraphicFramePr>
          <p:nvPr userDrawn="1">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11679" name="Diapositiva de think-cell" r:id="rId5" imgW="270" imgH="270" progId="TCLayout.ActiveDocument.1">
                  <p:embed/>
                </p:oleObj>
              </mc:Choice>
              <mc:Fallback>
                <p:oleObj name="Diapositiva de think-cell" r:id="rId5" imgW="270" imgH="270" progId="TCLayout.ActiveDocument.1">
                  <p:embed/>
                  <p:pic>
                    <p:nvPicPr>
                      <p:cNvPr id="3" name="Objeto 2"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ángulo 1" hidden="1"/>
          <p:cNvSpPr/>
          <p:nvPr userDrawn="1">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0000"/>
              </a:lnSpc>
              <a:spcBef>
                <a:spcPct val="0"/>
              </a:spcBef>
              <a:spcAft>
                <a:spcPct val="0"/>
              </a:spcAft>
            </a:pPr>
            <a:endParaRPr lang="es-ES" sz="2000" b="0" i="0" baseline="0" dirty="0">
              <a:latin typeface="Playfair Display" panose="00000500000000000000" pitchFamily="2" charset="0"/>
              <a:ea typeface="+mj-ea"/>
              <a:cs typeface="+mj-cs"/>
              <a:sym typeface="Playfair Display" panose="00000500000000000000" pitchFamily="2" charset="0"/>
            </a:endParaRPr>
          </a:p>
        </p:txBody>
      </p:sp>
      <p:sp>
        <p:nvSpPr>
          <p:cNvPr id="8" name="Title Placeholder 1">
            <a:extLst>
              <a:ext uri="{FF2B5EF4-FFF2-40B4-BE49-F238E27FC236}">
                <a16:creationId xmlns="" xmlns:a16="http://schemas.microsoft.com/office/drawing/2014/main" id="{7EA230A8-2396-C04E-BA7D-6A765043E110}"/>
              </a:ext>
            </a:extLst>
          </p:cNvPr>
          <p:cNvSpPr>
            <a:spLocks noGrp="1"/>
          </p:cNvSpPr>
          <p:nvPr>
            <p:ph type="title" hasCustomPrompt="1"/>
          </p:nvPr>
        </p:nvSpPr>
        <p:spPr>
          <a:xfrm>
            <a:off x="252000" y="486818"/>
            <a:ext cx="8639588" cy="689507"/>
          </a:xfrm>
          <a:prstGeom prst="rect">
            <a:avLst/>
          </a:prstGeom>
        </p:spPr>
        <p:txBody>
          <a:bodyPr vert="horz" lIns="0" tIns="0" rIns="0" bIns="0" rtlCol="0" anchor="t">
            <a:noAutofit/>
          </a:bodyPr>
          <a:lstStyle>
            <a:lvl1pPr>
              <a:defRPr sz="2000"/>
            </a:lvl1pPr>
          </a:lstStyle>
          <a:p>
            <a:r>
              <a:rPr lang="es-ES" dirty="0"/>
              <a:t>Haga clic para modificar el título de esta página, cuentas con dos líneas para títulos extensos</a:t>
            </a:r>
            <a:endParaRPr lang="en-US" dirty="0"/>
          </a:p>
        </p:txBody>
      </p:sp>
      <p:sp>
        <p:nvSpPr>
          <p:cNvPr id="9" name="12 Marcador de texto"/>
          <p:cNvSpPr>
            <a:spLocks noGrp="1"/>
          </p:cNvSpPr>
          <p:nvPr>
            <p:ph type="body" sz="quarter" idx="13"/>
          </p:nvPr>
        </p:nvSpPr>
        <p:spPr>
          <a:xfrm>
            <a:off x="252000" y="267750"/>
            <a:ext cx="8639588" cy="188640"/>
          </a:xfrm>
          <a:prstGeom prst="rect">
            <a:avLst/>
          </a:prstGeom>
        </p:spPr>
        <p:txBody>
          <a:bodyPr lIns="0" anchor="t" anchorCtr="0">
            <a:noAutofit/>
          </a:bodyPr>
          <a:lstStyle>
            <a:lvl1pPr marL="0" indent="0">
              <a:buNone/>
              <a:defRPr kumimoji="0" lang="es-ES" sz="800" b="0" i="0" u="none" strike="noStrike" kern="1200" cap="none" spc="0" normalizeH="0" baseline="0" dirty="0" smtClean="0">
                <a:ln>
                  <a:noFill/>
                </a:ln>
                <a:solidFill>
                  <a:srgbClr val="1A3B47"/>
                </a:solidFill>
                <a:effectLst/>
                <a:uLnTx/>
                <a:uFillTx/>
                <a:latin typeface="Soho Gothic Pro" panose="020B0503030504020204" pitchFamily="34" charset="0"/>
                <a:ea typeface="+mn-ea"/>
                <a:cs typeface="Soho Gothic Pro" panose="020B0503030504020204" pitchFamily="34" charset="0"/>
              </a:defRPr>
            </a:lvl1pPr>
            <a:lvl2pPr>
              <a:buNone/>
              <a:defRPr/>
            </a:lvl2pPr>
            <a:lvl3pPr>
              <a:buNone/>
              <a:defRPr/>
            </a:lvl3pPr>
            <a:lvl4pPr>
              <a:buNone/>
              <a:defRPr/>
            </a:lvl4pPr>
            <a:lvl5pPr>
              <a:buNone/>
              <a:defRPr/>
            </a:lvl5pPr>
          </a:lstStyle>
          <a:p>
            <a:pPr marL="0" marR="0" lvl="0" indent="0" algn="just" defTabSz="844083" rtl="0" eaLnBrk="1" fontAlgn="auto" latinLnBrk="0" hangingPunct="1">
              <a:lnSpc>
                <a:spcPct val="100000"/>
              </a:lnSpc>
              <a:spcBef>
                <a:spcPct val="20000"/>
              </a:spcBef>
              <a:spcAft>
                <a:spcPts val="0"/>
              </a:spcAft>
              <a:buClr>
                <a:srgbClr val="3D3935">
                  <a:lumMod val="75000"/>
                </a:srgbClr>
              </a:buClr>
              <a:buSzTx/>
              <a:buFont typeface="Arial" pitchFamily="34" charset="0"/>
              <a:buNone/>
              <a:tabLst/>
              <a:defRPr/>
            </a:pPr>
            <a:r>
              <a:rPr lang="es-ES" dirty="0"/>
              <a:t>Editar el estilo de texto del patrón</a:t>
            </a:r>
          </a:p>
        </p:txBody>
      </p:sp>
      <p:grpSp>
        <p:nvGrpSpPr>
          <p:cNvPr id="6" name="Grupo 5"/>
          <p:cNvGrpSpPr/>
          <p:nvPr userDrawn="1"/>
        </p:nvGrpSpPr>
        <p:grpSpPr>
          <a:xfrm>
            <a:off x="7746702" y="4681792"/>
            <a:ext cx="1403648" cy="481958"/>
            <a:chOff x="8064500" y="4790414"/>
            <a:chExt cx="1083150" cy="371911"/>
          </a:xfrm>
        </p:grpSpPr>
        <p:sp>
          <p:nvSpPr>
            <p:cNvPr id="7" name="Forma libre 6">
              <a:extLst>
                <a:ext uri="{FF2B5EF4-FFF2-40B4-BE49-F238E27FC236}">
                  <a16:creationId xmlns="" xmlns:a16="http://schemas.microsoft.com/office/drawing/2014/main" id="{C6C3A9BA-FA29-AF49-93DF-C962E39BE4D1}"/>
                </a:ext>
              </a:extLst>
            </p:cNvPr>
            <p:cNvSpPr/>
            <p:nvPr userDrawn="1"/>
          </p:nvSpPr>
          <p:spPr>
            <a:xfrm>
              <a:off x="8261825" y="4790414"/>
              <a:ext cx="885825" cy="349250"/>
            </a:xfrm>
            <a:custGeom>
              <a:avLst/>
              <a:gdLst>
                <a:gd name="connsiteX0" fmla="*/ 885825 w 885825"/>
                <a:gd name="connsiteY0" fmla="*/ 225425 h 349250"/>
                <a:gd name="connsiteX1" fmla="*/ 885825 w 885825"/>
                <a:gd name="connsiteY1" fmla="*/ 0 h 349250"/>
                <a:gd name="connsiteX2" fmla="*/ 0 w 885825"/>
                <a:gd name="connsiteY2" fmla="*/ 250825 h 349250"/>
                <a:gd name="connsiteX3" fmla="*/ 0 w 885825"/>
                <a:gd name="connsiteY3" fmla="*/ 349250 h 349250"/>
                <a:gd name="connsiteX4" fmla="*/ 885825 w 885825"/>
                <a:gd name="connsiteY4" fmla="*/ 225425 h 349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5825" h="349250">
                  <a:moveTo>
                    <a:pt x="885825" y="225425"/>
                  </a:moveTo>
                  <a:lnTo>
                    <a:pt x="885825" y="0"/>
                  </a:lnTo>
                  <a:lnTo>
                    <a:pt x="0" y="250825"/>
                  </a:lnTo>
                  <a:lnTo>
                    <a:pt x="0" y="349250"/>
                  </a:lnTo>
                  <a:lnTo>
                    <a:pt x="885825" y="225425"/>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s-ES"/>
            </a:p>
          </p:txBody>
        </p:sp>
        <p:sp>
          <p:nvSpPr>
            <p:cNvPr id="10" name="Triángulo 10">
              <a:extLst>
                <a:ext uri="{FF2B5EF4-FFF2-40B4-BE49-F238E27FC236}">
                  <a16:creationId xmlns="" xmlns:a16="http://schemas.microsoft.com/office/drawing/2014/main" id="{400DAD3A-8917-4A46-A174-4210FBD17B57}"/>
                </a:ext>
              </a:extLst>
            </p:cNvPr>
            <p:cNvSpPr/>
            <p:nvPr userDrawn="1"/>
          </p:nvSpPr>
          <p:spPr>
            <a:xfrm>
              <a:off x="8064500" y="4844050"/>
              <a:ext cx="1083150" cy="318275"/>
            </a:xfrm>
            <a:custGeom>
              <a:avLst/>
              <a:gdLst>
                <a:gd name="connsiteX0" fmla="*/ 0 w 2282400"/>
                <a:gd name="connsiteY0" fmla="*/ 1101600 h 1101600"/>
                <a:gd name="connsiteX1" fmla="*/ 1141200 w 2282400"/>
                <a:gd name="connsiteY1" fmla="*/ 0 h 1101600"/>
                <a:gd name="connsiteX2" fmla="*/ 2282400 w 2282400"/>
                <a:gd name="connsiteY2" fmla="*/ 1101600 h 1101600"/>
                <a:gd name="connsiteX3" fmla="*/ 0 w 2282400"/>
                <a:gd name="connsiteY3" fmla="*/ 1101600 h 1101600"/>
                <a:gd name="connsiteX0" fmla="*/ 0 w 2300400"/>
                <a:gd name="connsiteY0" fmla="*/ 302400 h 302400"/>
                <a:gd name="connsiteX1" fmla="*/ 2300400 w 2300400"/>
                <a:gd name="connsiteY1" fmla="*/ 0 h 302400"/>
                <a:gd name="connsiteX2" fmla="*/ 2282400 w 2300400"/>
                <a:gd name="connsiteY2" fmla="*/ 302400 h 302400"/>
                <a:gd name="connsiteX3" fmla="*/ 0 w 2300400"/>
                <a:gd name="connsiteY3" fmla="*/ 302400 h 302400"/>
                <a:gd name="connsiteX0" fmla="*/ 0 w 1026000"/>
                <a:gd name="connsiteY0" fmla="*/ 295200 h 302400"/>
                <a:gd name="connsiteX1" fmla="*/ 1026000 w 1026000"/>
                <a:gd name="connsiteY1" fmla="*/ 0 h 302400"/>
                <a:gd name="connsiteX2" fmla="*/ 1008000 w 1026000"/>
                <a:gd name="connsiteY2" fmla="*/ 302400 h 302400"/>
                <a:gd name="connsiteX3" fmla="*/ 0 w 1026000"/>
                <a:gd name="connsiteY3" fmla="*/ 295200 h 302400"/>
                <a:gd name="connsiteX0" fmla="*/ 0 w 1083150"/>
                <a:gd name="connsiteY0" fmla="*/ 307900 h 315100"/>
                <a:gd name="connsiteX1" fmla="*/ 1083150 w 1083150"/>
                <a:gd name="connsiteY1" fmla="*/ 0 h 315100"/>
                <a:gd name="connsiteX2" fmla="*/ 1008000 w 1083150"/>
                <a:gd name="connsiteY2" fmla="*/ 315100 h 315100"/>
                <a:gd name="connsiteX3" fmla="*/ 0 w 1083150"/>
                <a:gd name="connsiteY3" fmla="*/ 307900 h 315100"/>
                <a:gd name="connsiteX0" fmla="*/ 0 w 1083150"/>
                <a:gd name="connsiteY0" fmla="*/ 307900 h 315100"/>
                <a:gd name="connsiteX1" fmla="*/ 1083150 w 1083150"/>
                <a:gd name="connsiteY1" fmla="*/ 0 h 315100"/>
                <a:gd name="connsiteX2" fmla="*/ 1074675 w 1083150"/>
                <a:gd name="connsiteY2" fmla="*/ 315100 h 315100"/>
                <a:gd name="connsiteX3" fmla="*/ 0 w 1083150"/>
                <a:gd name="connsiteY3" fmla="*/ 307900 h 315100"/>
                <a:gd name="connsiteX0" fmla="*/ 0 w 1083150"/>
                <a:gd name="connsiteY0" fmla="*/ 307900 h 318275"/>
                <a:gd name="connsiteX1" fmla="*/ 1083150 w 1083150"/>
                <a:gd name="connsiteY1" fmla="*/ 0 h 318275"/>
                <a:gd name="connsiteX2" fmla="*/ 1081025 w 1083150"/>
                <a:gd name="connsiteY2" fmla="*/ 318275 h 318275"/>
                <a:gd name="connsiteX3" fmla="*/ 0 w 1083150"/>
                <a:gd name="connsiteY3" fmla="*/ 307900 h 318275"/>
              </a:gdLst>
              <a:ahLst/>
              <a:cxnLst>
                <a:cxn ang="0">
                  <a:pos x="connsiteX0" y="connsiteY0"/>
                </a:cxn>
                <a:cxn ang="0">
                  <a:pos x="connsiteX1" y="connsiteY1"/>
                </a:cxn>
                <a:cxn ang="0">
                  <a:pos x="connsiteX2" y="connsiteY2"/>
                </a:cxn>
                <a:cxn ang="0">
                  <a:pos x="connsiteX3" y="connsiteY3"/>
                </a:cxn>
              </a:cxnLst>
              <a:rect l="l" t="t" r="r" b="b"/>
              <a:pathLst>
                <a:path w="1083150" h="318275">
                  <a:moveTo>
                    <a:pt x="0" y="307900"/>
                  </a:moveTo>
                  <a:lnTo>
                    <a:pt x="1083150" y="0"/>
                  </a:lnTo>
                  <a:cubicBezTo>
                    <a:pt x="1082442" y="106092"/>
                    <a:pt x="1081733" y="212183"/>
                    <a:pt x="1081025" y="318275"/>
                  </a:cubicBezTo>
                  <a:lnTo>
                    <a:pt x="0" y="307900"/>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13" name="Slide Number Placeholder 5">
            <a:extLst>
              <a:ext uri="{FF2B5EF4-FFF2-40B4-BE49-F238E27FC236}">
                <a16:creationId xmlns="" xmlns:a16="http://schemas.microsoft.com/office/drawing/2014/main" id="{010F3A02-B7CA-9E42-855B-3F51A0093AEE}"/>
              </a:ext>
            </a:extLst>
          </p:cNvPr>
          <p:cNvSpPr txBox="1">
            <a:spLocks/>
          </p:cNvSpPr>
          <p:nvPr userDrawn="1"/>
        </p:nvSpPr>
        <p:spPr>
          <a:xfrm>
            <a:off x="8604448" y="4876006"/>
            <a:ext cx="287140" cy="242765"/>
          </a:xfrm>
          <a:prstGeom prst="rect">
            <a:avLst/>
          </a:prstGeom>
        </p:spPr>
        <p:txBody>
          <a:bodyPr vert="horz" lIns="0" tIns="0" rIns="0" bIns="0" rtlCol="0" anchor="ctr"/>
          <a:lstStyle>
            <a:defPPr>
              <a:defRPr lang="es-ES"/>
            </a:defPPr>
            <a:lvl1pPr marL="0" algn="l" defTabSz="685800" rtl="0" eaLnBrk="1" latinLnBrk="0" hangingPunct="1">
              <a:defRPr sz="800" kern="1200">
                <a:solidFill>
                  <a:schemeClr val="bg1"/>
                </a:solidFill>
                <a:latin typeface="Soho Gothic Pro" panose="020B0503030504020204" pitchFamily="34" charset="77"/>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r"/>
            <a:fld id="{A5078871-D93F-4D40-B540-DC74CFDF655C}" type="slidenum">
              <a:rPr lang="es-ES" sz="800" smtClean="0">
                <a:solidFill>
                  <a:schemeClr val="bg1"/>
                </a:solidFill>
              </a:rPr>
              <a:pPr algn="r"/>
              <a:t>‹Nº›</a:t>
            </a:fld>
            <a:endParaRPr lang="es-ES" sz="800" dirty="0">
              <a:solidFill>
                <a:schemeClr val="bg1"/>
              </a:solidFill>
            </a:endParaRPr>
          </a:p>
        </p:txBody>
      </p:sp>
    </p:spTree>
    <p:extLst>
      <p:ext uri="{BB962C8B-B14F-4D97-AF65-F5344CB8AC3E}">
        <p14:creationId xmlns:p14="http://schemas.microsoft.com/office/powerpoint/2010/main" val="210632129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3_1. Texto grande">
    <p:spTree>
      <p:nvGrpSpPr>
        <p:cNvPr id="1" name=""/>
        <p:cNvGrpSpPr/>
        <p:nvPr/>
      </p:nvGrpSpPr>
      <p:grpSpPr>
        <a:xfrm>
          <a:off x="0" y="0"/>
          <a:ext cx="0" cy="0"/>
          <a:chOff x="0" y="0"/>
          <a:chExt cx="0" cy="0"/>
        </a:xfrm>
      </p:grpSpPr>
      <p:graphicFrame>
        <p:nvGraphicFramePr>
          <p:cNvPr id="3" name="Objeto 2" hidden="1"/>
          <p:cNvGraphicFramePr>
            <a:graphicFrameLocks noChangeAspect="1"/>
          </p:cNvGraphicFramePr>
          <p:nvPr userDrawn="1">
            <p:custDataLst>
              <p:tags r:id="rId2"/>
            </p:custDataLst>
            <p:extLst>
              <p:ext uri="{D42A27DB-BD31-4B8C-83A1-F6EECF244321}">
                <p14:modId xmlns:p14="http://schemas.microsoft.com/office/powerpoint/2010/main" val="260940071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9445" name="Diapositiva de think-cell" r:id="rId5" imgW="270" imgH="270" progId="TCLayout.ActiveDocument.1">
                  <p:embed/>
                </p:oleObj>
              </mc:Choice>
              <mc:Fallback>
                <p:oleObj name="Diapositiva de think-cell" r:id="rId5" imgW="270" imgH="270"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ángulo 1" hidden="1"/>
          <p:cNvSpPr/>
          <p:nvPr userDrawn="1">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0000"/>
              </a:lnSpc>
              <a:spcBef>
                <a:spcPct val="0"/>
              </a:spcBef>
              <a:spcAft>
                <a:spcPct val="0"/>
              </a:spcAft>
            </a:pPr>
            <a:endParaRPr lang="es-ES" sz="2000" b="0" i="0" baseline="0" dirty="0">
              <a:latin typeface="Playfair Display" panose="00000500000000000000" pitchFamily="2" charset="0"/>
              <a:ea typeface="+mj-ea"/>
              <a:cs typeface="+mj-cs"/>
              <a:sym typeface="Playfair Display" panose="00000500000000000000" pitchFamily="2" charset="0"/>
            </a:endParaRPr>
          </a:p>
        </p:txBody>
      </p:sp>
      <p:sp>
        <p:nvSpPr>
          <p:cNvPr id="6" name="Title Placeholder 1">
            <a:extLst>
              <a:ext uri="{FF2B5EF4-FFF2-40B4-BE49-F238E27FC236}">
                <a16:creationId xmlns="" xmlns:a16="http://schemas.microsoft.com/office/drawing/2014/main" id="{7EA230A8-2396-C04E-BA7D-6A765043E110}"/>
              </a:ext>
            </a:extLst>
          </p:cNvPr>
          <p:cNvSpPr>
            <a:spLocks noGrp="1"/>
          </p:cNvSpPr>
          <p:nvPr>
            <p:ph type="title" hasCustomPrompt="1"/>
          </p:nvPr>
        </p:nvSpPr>
        <p:spPr>
          <a:xfrm>
            <a:off x="252000" y="486818"/>
            <a:ext cx="8639588" cy="689507"/>
          </a:xfrm>
          <a:prstGeom prst="rect">
            <a:avLst/>
          </a:prstGeom>
        </p:spPr>
        <p:txBody>
          <a:bodyPr vert="horz" lIns="0" tIns="0" rIns="0" bIns="0" rtlCol="0" anchor="t">
            <a:noAutofit/>
          </a:bodyPr>
          <a:lstStyle>
            <a:lvl1pPr>
              <a:defRPr sz="2000"/>
            </a:lvl1pPr>
          </a:lstStyle>
          <a:p>
            <a:r>
              <a:rPr lang="es-ES" dirty="0"/>
              <a:t>Haga clic para modificar el título de esta página, cuentas con dos líneas para títulos extensos</a:t>
            </a:r>
            <a:endParaRPr lang="en-US" dirty="0"/>
          </a:p>
        </p:txBody>
      </p:sp>
      <p:sp>
        <p:nvSpPr>
          <p:cNvPr id="8" name="12 Marcador de texto"/>
          <p:cNvSpPr>
            <a:spLocks noGrp="1"/>
          </p:cNvSpPr>
          <p:nvPr>
            <p:ph type="body" sz="quarter" idx="13"/>
          </p:nvPr>
        </p:nvSpPr>
        <p:spPr>
          <a:xfrm>
            <a:off x="252000" y="267750"/>
            <a:ext cx="8639588" cy="188640"/>
          </a:xfrm>
          <a:prstGeom prst="rect">
            <a:avLst/>
          </a:prstGeom>
        </p:spPr>
        <p:txBody>
          <a:bodyPr lIns="0" anchor="t" anchorCtr="0">
            <a:noAutofit/>
          </a:bodyPr>
          <a:lstStyle>
            <a:lvl1pPr marL="0" indent="0">
              <a:buNone/>
              <a:defRPr kumimoji="0" lang="es-ES" sz="800" b="0" i="0" u="none" strike="noStrike" kern="1200" cap="none" spc="0" normalizeH="0" baseline="0" dirty="0" smtClean="0">
                <a:ln>
                  <a:noFill/>
                </a:ln>
                <a:solidFill>
                  <a:srgbClr val="1A3B47"/>
                </a:solidFill>
                <a:effectLst/>
                <a:uLnTx/>
                <a:uFillTx/>
                <a:latin typeface="Soho Gothic Pro" panose="020B0503030504020204" pitchFamily="34" charset="0"/>
                <a:ea typeface="+mn-ea"/>
                <a:cs typeface="Soho Gothic Pro" panose="020B0503030504020204" pitchFamily="34" charset="0"/>
              </a:defRPr>
            </a:lvl1pPr>
            <a:lvl2pPr>
              <a:buNone/>
              <a:defRPr/>
            </a:lvl2pPr>
            <a:lvl3pPr>
              <a:buNone/>
              <a:defRPr/>
            </a:lvl3pPr>
            <a:lvl4pPr>
              <a:buNone/>
              <a:defRPr/>
            </a:lvl4pPr>
            <a:lvl5pPr>
              <a:buNone/>
              <a:defRPr/>
            </a:lvl5pPr>
          </a:lstStyle>
          <a:p>
            <a:pPr marL="0" marR="0" lvl="0" indent="0" algn="just" defTabSz="844083" rtl="0" eaLnBrk="1" fontAlgn="auto" latinLnBrk="0" hangingPunct="1">
              <a:lnSpc>
                <a:spcPct val="100000"/>
              </a:lnSpc>
              <a:spcBef>
                <a:spcPct val="20000"/>
              </a:spcBef>
              <a:spcAft>
                <a:spcPts val="0"/>
              </a:spcAft>
              <a:buClr>
                <a:srgbClr val="3D3935">
                  <a:lumMod val="75000"/>
                </a:srgbClr>
              </a:buClr>
              <a:buSzTx/>
              <a:buFont typeface="Arial" pitchFamily="34" charset="0"/>
              <a:buNone/>
              <a:tabLst/>
              <a:defRPr/>
            </a:pPr>
            <a:r>
              <a:rPr lang="es-ES" dirty="0"/>
              <a:t>Editar el estilo de texto del patrón</a:t>
            </a:r>
          </a:p>
        </p:txBody>
      </p:sp>
      <p:grpSp>
        <p:nvGrpSpPr>
          <p:cNvPr id="7" name="Grupo 6"/>
          <p:cNvGrpSpPr/>
          <p:nvPr userDrawn="1"/>
        </p:nvGrpSpPr>
        <p:grpSpPr>
          <a:xfrm>
            <a:off x="7746702" y="4681792"/>
            <a:ext cx="1403648" cy="481958"/>
            <a:chOff x="8064500" y="4790414"/>
            <a:chExt cx="1083150" cy="371911"/>
          </a:xfrm>
        </p:grpSpPr>
        <p:sp>
          <p:nvSpPr>
            <p:cNvPr id="9" name="Forma libre 8">
              <a:extLst>
                <a:ext uri="{FF2B5EF4-FFF2-40B4-BE49-F238E27FC236}">
                  <a16:creationId xmlns="" xmlns:a16="http://schemas.microsoft.com/office/drawing/2014/main" id="{C6C3A9BA-FA29-AF49-93DF-C962E39BE4D1}"/>
                </a:ext>
              </a:extLst>
            </p:cNvPr>
            <p:cNvSpPr/>
            <p:nvPr userDrawn="1"/>
          </p:nvSpPr>
          <p:spPr>
            <a:xfrm>
              <a:off x="8261825" y="4790414"/>
              <a:ext cx="885825" cy="349250"/>
            </a:xfrm>
            <a:custGeom>
              <a:avLst/>
              <a:gdLst>
                <a:gd name="connsiteX0" fmla="*/ 885825 w 885825"/>
                <a:gd name="connsiteY0" fmla="*/ 225425 h 349250"/>
                <a:gd name="connsiteX1" fmla="*/ 885825 w 885825"/>
                <a:gd name="connsiteY1" fmla="*/ 0 h 349250"/>
                <a:gd name="connsiteX2" fmla="*/ 0 w 885825"/>
                <a:gd name="connsiteY2" fmla="*/ 250825 h 349250"/>
                <a:gd name="connsiteX3" fmla="*/ 0 w 885825"/>
                <a:gd name="connsiteY3" fmla="*/ 349250 h 349250"/>
                <a:gd name="connsiteX4" fmla="*/ 885825 w 885825"/>
                <a:gd name="connsiteY4" fmla="*/ 225425 h 349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5825" h="349250">
                  <a:moveTo>
                    <a:pt x="885825" y="225425"/>
                  </a:moveTo>
                  <a:lnTo>
                    <a:pt x="885825" y="0"/>
                  </a:lnTo>
                  <a:lnTo>
                    <a:pt x="0" y="250825"/>
                  </a:lnTo>
                  <a:lnTo>
                    <a:pt x="0" y="349250"/>
                  </a:lnTo>
                  <a:lnTo>
                    <a:pt x="885825" y="225425"/>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s-ES"/>
            </a:p>
          </p:txBody>
        </p:sp>
        <p:sp>
          <p:nvSpPr>
            <p:cNvPr id="10" name="Triángulo 10">
              <a:extLst>
                <a:ext uri="{FF2B5EF4-FFF2-40B4-BE49-F238E27FC236}">
                  <a16:creationId xmlns="" xmlns:a16="http://schemas.microsoft.com/office/drawing/2014/main" id="{400DAD3A-8917-4A46-A174-4210FBD17B57}"/>
                </a:ext>
              </a:extLst>
            </p:cNvPr>
            <p:cNvSpPr/>
            <p:nvPr userDrawn="1"/>
          </p:nvSpPr>
          <p:spPr>
            <a:xfrm>
              <a:off x="8064500" y="4844050"/>
              <a:ext cx="1083150" cy="318275"/>
            </a:xfrm>
            <a:custGeom>
              <a:avLst/>
              <a:gdLst>
                <a:gd name="connsiteX0" fmla="*/ 0 w 2282400"/>
                <a:gd name="connsiteY0" fmla="*/ 1101600 h 1101600"/>
                <a:gd name="connsiteX1" fmla="*/ 1141200 w 2282400"/>
                <a:gd name="connsiteY1" fmla="*/ 0 h 1101600"/>
                <a:gd name="connsiteX2" fmla="*/ 2282400 w 2282400"/>
                <a:gd name="connsiteY2" fmla="*/ 1101600 h 1101600"/>
                <a:gd name="connsiteX3" fmla="*/ 0 w 2282400"/>
                <a:gd name="connsiteY3" fmla="*/ 1101600 h 1101600"/>
                <a:gd name="connsiteX0" fmla="*/ 0 w 2300400"/>
                <a:gd name="connsiteY0" fmla="*/ 302400 h 302400"/>
                <a:gd name="connsiteX1" fmla="*/ 2300400 w 2300400"/>
                <a:gd name="connsiteY1" fmla="*/ 0 h 302400"/>
                <a:gd name="connsiteX2" fmla="*/ 2282400 w 2300400"/>
                <a:gd name="connsiteY2" fmla="*/ 302400 h 302400"/>
                <a:gd name="connsiteX3" fmla="*/ 0 w 2300400"/>
                <a:gd name="connsiteY3" fmla="*/ 302400 h 302400"/>
                <a:gd name="connsiteX0" fmla="*/ 0 w 1026000"/>
                <a:gd name="connsiteY0" fmla="*/ 295200 h 302400"/>
                <a:gd name="connsiteX1" fmla="*/ 1026000 w 1026000"/>
                <a:gd name="connsiteY1" fmla="*/ 0 h 302400"/>
                <a:gd name="connsiteX2" fmla="*/ 1008000 w 1026000"/>
                <a:gd name="connsiteY2" fmla="*/ 302400 h 302400"/>
                <a:gd name="connsiteX3" fmla="*/ 0 w 1026000"/>
                <a:gd name="connsiteY3" fmla="*/ 295200 h 302400"/>
                <a:gd name="connsiteX0" fmla="*/ 0 w 1083150"/>
                <a:gd name="connsiteY0" fmla="*/ 307900 h 315100"/>
                <a:gd name="connsiteX1" fmla="*/ 1083150 w 1083150"/>
                <a:gd name="connsiteY1" fmla="*/ 0 h 315100"/>
                <a:gd name="connsiteX2" fmla="*/ 1008000 w 1083150"/>
                <a:gd name="connsiteY2" fmla="*/ 315100 h 315100"/>
                <a:gd name="connsiteX3" fmla="*/ 0 w 1083150"/>
                <a:gd name="connsiteY3" fmla="*/ 307900 h 315100"/>
                <a:gd name="connsiteX0" fmla="*/ 0 w 1083150"/>
                <a:gd name="connsiteY0" fmla="*/ 307900 h 315100"/>
                <a:gd name="connsiteX1" fmla="*/ 1083150 w 1083150"/>
                <a:gd name="connsiteY1" fmla="*/ 0 h 315100"/>
                <a:gd name="connsiteX2" fmla="*/ 1074675 w 1083150"/>
                <a:gd name="connsiteY2" fmla="*/ 315100 h 315100"/>
                <a:gd name="connsiteX3" fmla="*/ 0 w 1083150"/>
                <a:gd name="connsiteY3" fmla="*/ 307900 h 315100"/>
                <a:gd name="connsiteX0" fmla="*/ 0 w 1083150"/>
                <a:gd name="connsiteY0" fmla="*/ 307900 h 318275"/>
                <a:gd name="connsiteX1" fmla="*/ 1083150 w 1083150"/>
                <a:gd name="connsiteY1" fmla="*/ 0 h 318275"/>
                <a:gd name="connsiteX2" fmla="*/ 1081025 w 1083150"/>
                <a:gd name="connsiteY2" fmla="*/ 318275 h 318275"/>
                <a:gd name="connsiteX3" fmla="*/ 0 w 1083150"/>
                <a:gd name="connsiteY3" fmla="*/ 307900 h 318275"/>
              </a:gdLst>
              <a:ahLst/>
              <a:cxnLst>
                <a:cxn ang="0">
                  <a:pos x="connsiteX0" y="connsiteY0"/>
                </a:cxn>
                <a:cxn ang="0">
                  <a:pos x="connsiteX1" y="connsiteY1"/>
                </a:cxn>
                <a:cxn ang="0">
                  <a:pos x="connsiteX2" y="connsiteY2"/>
                </a:cxn>
                <a:cxn ang="0">
                  <a:pos x="connsiteX3" y="connsiteY3"/>
                </a:cxn>
              </a:cxnLst>
              <a:rect l="l" t="t" r="r" b="b"/>
              <a:pathLst>
                <a:path w="1083150" h="318275">
                  <a:moveTo>
                    <a:pt x="0" y="307900"/>
                  </a:moveTo>
                  <a:lnTo>
                    <a:pt x="1083150" y="0"/>
                  </a:lnTo>
                  <a:cubicBezTo>
                    <a:pt x="1082442" y="106092"/>
                    <a:pt x="1081733" y="212183"/>
                    <a:pt x="1081025" y="318275"/>
                  </a:cubicBezTo>
                  <a:lnTo>
                    <a:pt x="0" y="307900"/>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pic>
        <p:nvPicPr>
          <p:cNvPr id="11" name="Imagen 10"/>
          <p:cNvPicPr>
            <a:picLocks noChangeAspect="1"/>
          </p:cNvPicPr>
          <p:nvPr userDrawn="1"/>
        </p:nvPicPr>
        <p:blipFill>
          <a:blip r:embed="rId7">
            <a:lum/>
          </a:blip>
          <a:stretch>
            <a:fillRect/>
          </a:stretch>
        </p:blipFill>
        <p:spPr>
          <a:xfrm>
            <a:off x="6665441" y="4905400"/>
            <a:ext cx="858887" cy="186630"/>
          </a:xfrm>
          <a:prstGeom prst="rect">
            <a:avLst/>
          </a:prstGeom>
        </p:spPr>
      </p:pic>
      <p:sp>
        <p:nvSpPr>
          <p:cNvPr id="12" name="Freeform 5"/>
          <p:cNvSpPr>
            <a:spLocks noEditPoints="1"/>
          </p:cNvSpPr>
          <p:nvPr userDrawn="1"/>
        </p:nvSpPr>
        <p:spPr bwMode="auto">
          <a:xfrm>
            <a:off x="252000" y="4879562"/>
            <a:ext cx="643638" cy="128556"/>
          </a:xfrm>
          <a:custGeom>
            <a:avLst/>
            <a:gdLst>
              <a:gd name="T0" fmla="*/ 1051 w 1701"/>
              <a:gd name="T1" fmla="*/ 298 h 337"/>
              <a:gd name="T2" fmla="*/ 967 w 1701"/>
              <a:gd name="T3" fmla="*/ 337 h 337"/>
              <a:gd name="T4" fmla="*/ 877 w 1701"/>
              <a:gd name="T5" fmla="*/ 262 h 337"/>
              <a:gd name="T6" fmla="*/ 906 w 1701"/>
              <a:gd name="T7" fmla="*/ 285 h 337"/>
              <a:gd name="T8" fmla="*/ 991 w 1701"/>
              <a:gd name="T9" fmla="*/ 309 h 337"/>
              <a:gd name="T10" fmla="*/ 1033 w 1701"/>
              <a:gd name="T11" fmla="*/ 263 h 337"/>
              <a:gd name="T12" fmla="*/ 926 w 1701"/>
              <a:gd name="T13" fmla="*/ 200 h 337"/>
              <a:gd name="T14" fmla="*/ 888 w 1701"/>
              <a:gd name="T15" fmla="*/ 112 h 337"/>
              <a:gd name="T16" fmla="*/ 967 w 1701"/>
              <a:gd name="T17" fmla="*/ 75 h 337"/>
              <a:gd name="T18" fmla="*/ 1056 w 1701"/>
              <a:gd name="T19" fmla="*/ 149 h 337"/>
              <a:gd name="T20" fmla="*/ 1013 w 1701"/>
              <a:gd name="T21" fmla="*/ 112 h 337"/>
              <a:gd name="T22" fmla="*/ 925 w 1701"/>
              <a:gd name="T23" fmla="*/ 108 h 337"/>
              <a:gd name="T24" fmla="*/ 913 w 1701"/>
              <a:gd name="T25" fmla="*/ 163 h 337"/>
              <a:gd name="T26" fmla="*/ 1046 w 1701"/>
              <a:gd name="T27" fmla="*/ 222 h 337"/>
              <a:gd name="T28" fmla="*/ 680 w 1701"/>
              <a:gd name="T29" fmla="*/ 86 h 337"/>
              <a:gd name="T30" fmla="*/ 656 w 1701"/>
              <a:gd name="T31" fmla="*/ 103 h 337"/>
              <a:gd name="T32" fmla="*/ 656 w 1701"/>
              <a:gd name="T33" fmla="*/ 103 h 337"/>
              <a:gd name="T34" fmla="*/ 632 w 1701"/>
              <a:gd name="T35" fmla="*/ 335 h 337"/>
              <a:gd name="T36" fmla="*/ 661 w 1701"/>
              <a:gd name="T37" fmla="*/ 137 h 337"/>
              <a:gd name="T38" fmla="*/ 722 w 1701"/>
              <a:gd name="T39" fmla="*/ 100 h 337"/>
              <a:gd name="T40" fmla="*/ 783 w 1701"/>
              <a:gd name="T41" fmla="*/ 140 h 337"/>
              <a:gd name="T42" fmla="*/ 810 w 1701"/>
              <a:gd name="T43" fmla="*/ 335 h 337"/>
              <a:gd name="T44" fmla="*/ 722 w 1701"/>
              <a:gd name="T45" fmla="*/ 75 h 337"/>
              <a:gd name="T46" fmla="*/ 1692 w 1701"/>
              <a:gd name="T47" fmla="*/ 298 h 337"/>
              <a:gd name="T48" fmla="*/ 1607 w 1701"/>
              <a:gd name="T49" fmla="*/ 256 h 337"/>
              <a:gd name="T50" fmla="*/ 1686 w 1701"/>
              <a:gd name="T51" fmla="*/ 101 h 337"/>
              <a:gd name="T52" fmla="*/ 1607 w 1701"/>
              <a:gd name="T53" fmla="*/ 78 h 337"/>
              <a:gd name="T54" fmla="*/ 1583 w 1701"/>
              <a:gd name="T55" fmla="*/ 257 h 337"/>
              <a:gd name="T56" fmla="*/ 248 w 1701"/>
              <a:gd name="T57" fmla="*/ 75 h 337"/>
              <a:gd name="T58" fmla="*/ 181 w 1701"/>
              <a:gd name="T59" fmla="*/ 98 h 337"/>
              <a:gd name="T60" fmla="*/ 92 w 1701"/>
              <a:gd name="T61" fmla="*/ 75 h 337"/>
              <a:gd name="T62" fmla="*/ 0 w 1701"/>
              <a:gd name="T63" fmla="*/ 164 h 337"/>
              <a:gd name="T64" fmla="*/ 25 w 1701"/>
              <a:gd name="T65" fmla="*/ 164 h 337"/>
              <a:gd name="T66" fmla="*/ 57 w 1701"/>
              <a:gd name="T67" fmla="*/ 106 h 337"/>
              <a:gd name="T68" fmla="*/ 124 w 1701"/>
              <a:gd name="T69" fmla="*/ 106 h 337"/>
              <a:gd name="T70" fmla="*/ 156 w 1701"/>
              <a:gd name="T71" fmla="*/ 164 h 337"/>
              <a:gd name="T72" fmla="*/ 182 w 1701"/>
              <a:gd name="T73" fmla="*/ 164 h 337"/>
              <a:gd name="T74" fmla="*/ 214 w 1701"/>
              <a:gd name="T75" fmla="*/ 106 h 337"/>
              <a:gd name="T76" fmla="*/ 281 w 1701"/>
              <a:gd name="T77" fmla="*/ 106 h 337"/>
              <a:gd name="T78" fmla="*/ 313 w 1701"/>
              <a:gd name="T79" fmla="*/ 164 h 337"/>
              <a:gd name="T80" fmla="*/ 338 w 1701"/>
              <a:gd name="T81" fmla="*/ 164 h 337"/>
              <a:gd name="T82" fmla="*/ 1522 w 1701"/>
              <a:gd name="T83" fmla="*/ 334 h 337"/>
              <a:gd name="T84" fmla="*/ 1522 w 1701"/>
              <a:gd name="T85" fmla="*/ 311 h 337"/>
              <a:gd name="T86" fmla="*/ 1381 w 1701"/>
              <a:gd name="T87" fmla="*/ 78 h 337"/>
              <a:gd name="T88" fmla="*/ 1381 w 1701"/>
              <a:gd name="T89" fmla="*/ 101 h 337"/>
              <a:gd name="T90" fmla="*/ 1381 w 1701"/>
              <a:gd name="T91" fmla="*/ 311 h 337"/>
              <a:gd name="T92" fmla="*/ 1381 w 1701"/>
              <a:gd name="T93" fmla="*/ 334 h 337"/>
              <a:gd name="T94" fmla="*/ 415 w 1701"/>
              <a:gd name="T95" fmla="*/ 78 h 337"/>
              <a:gd name="T96" fmla="*/ 415 w 1701"/>
              <a:gd name="T97" fmla="*/ 101 h 337"/>
              <a:gd name="T98" fmla="*/ 412 w 1701"/>
              <a:gd name="T99" fmla="*/ 311 h 337"/>
              <a:gd name="T100" fmla="*/ 556 w 1701"/>
              <a:gd name="T101" fmla="*/ 311 h 337"/>
              <a:gd name="T102" fmla="*/ 1297 w 1701"/>
              <a:gd name="T103" fmla="*/ 126 h 337"/>
              <a:gd name="T104" fmla="*/ 1288 w 1701"/>
              <a:gd name="T105" fmla="*/ 334 h 337"/>
              <a:gd name="T106" fmla="*/ 1280 w 1701"/>
              <a:gd name="T107" fmla="*/ 313 h 337"/>
              <a:gd name="T108" fmla="*/ 1148 w 1701"/>
              <a:gd name="T109" fmla="*/ 314 h 337"/>
              <a:gd name="T110" fmla="*/ 1130 w 1701"/>
              <a:gd name="T111" fmla="*/ 126 h 337"/>
              <a:gd name="T112" fmla="*/ 1250 w 1701"/>
              <a:gd name="T113" fmla="*/ 81 h 337"/>
              <a:gd name="T114" fmla="*/ 1278 w 1701"/>
              <a:gd name="T115" fmla="*/ 162 h 337"/>
              <a:gd name="T116" fmla="*/ 1166 w 1701"/>
              <a:gd name="T117" fmla="*/ 116 h 337"/>
              <a:gd name="T118" fmla="*/ 1152 w 1701"/>
              <a:gd name="T119" fmla="*/ 271 h 337"/>
              <a:gd name="T120" fmla="*/ 1214 w 1701"/>
              <a:gd name="T121" fmla="*/ 312 h 337"/>
              <a:gd name="T122" fmla="*/ 1275 w 1701"/>
              <a:gd name="T123" fmla="*/ 271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01" h="337">
                <a:moveTo>
                  <a:pt x="1046" y="222"/>
                </a:moveTo>
                <a:cubicBezTo>
                  <a:pt x="1054" y="233"/>
                  <a:pt x="1058" y="247"/>
                  <a:pt x="1058" y="263"/>
                </a:cubicBezTo>
                <a:cubicBezTo>
                  <a:pt x="1058" y="276"/>
                  <a:pt x="1056" y="288"/>
                  <a:pt x="1051" y="298"/>
                </a:cubicBezTo>
                <a:cubicBezTo>
                  <a:pt x="1046" y="307"/>
                  <a:pt x="1039" y="315"/>
                  <a:pt x="1031" y="321"/>
                </a:cubicBezTo>
                <a:cubicBezTo>
                  <a:pt x="1022" y="327"/>
                  <a:pt x="1013" y="331"/>
                  <a:pt x="1001" y="333"/>
                </a:cubicBezTo>
                <a:cubicBezTo>
                  <a:pt x="991" y="335"/>
                  <a:pt x="979" y="337"/>
                  <a:pt x="967" y="337"/>
                </a:cubicBezTo>
                <a:cubicBezTo>
                  <a:pt x="940" y="337"/>
                  <a:pt x="919" y="331"/>
                  <a:pt x="902" y="319"/>
                </a:cubicBezTo>
                <a:cubicBezTo>
                  <a:pt x="886" y="306"/>
                  <a:pt x="877" y="288"/>
                  <a:pt x="876" y="263"/>
                </a:cubicBezTo>
                <a:cubicBezTo>
                  <a:pt x="876" y="263"/>
                  <a:pt x="877" y="262"/>
                  <a:pt x="877" y="262"/>
                </a:cubicBezTo>
                <a:cubicBezTo>
                  <a:pt x="901" y="262"/>
                  <a:pt x="901" y="262"/>
                  <a:pt x="901" y="262"/>
                </a:cubicBezTo>
                <a:cubicBezTo>
                  <a:pt x="901" y="262"/>
                  <a:pt x="902" y="263"/>
                  <a:pt x="902" y="263"/>
                </a:cubicBezTo>
                <a:cubicBezTo>
                  <a:pt x="902" y="272"/>
                  <a:pt x="903" y="280"/>
                  <a:pt x="906" y="285"/>
                </a:cubicBezTo>
                <a:cubicBezTo>
                  <a:pt x="910" y="291"/>
                  <a:pt x="914" y="296"/>
                  <a:pt x="920" y="300"/>
                </a:cubicBezTo>
                <a:cubicBezTo>
                  <a:pt x="926" y="303"/>
                  <a:pt x="932" y="306"/>
                  <a:pt x="940" y="308"/>
                </a:cubicBezTo>
                <a:cubicBezTo>
                  <a:pt x="954" y="311"/>
                  <a:pt x="970" y="311"/>
                  <a:pt x="991" y="309"/>
                </a:cubicBezTo>
                <a:cubicBezTo>
                  <a:pt x="998" y="308"/>
                  <a:pt x="1005" y="306"/>
                  <a:pt x="1012" y="303"/>
                </a:cubicBezTo>
                <a:cubicBezTo>
                  <a:pt x="1018" y="299"/>
                  <a:pt x="1023" y="295"/>
                  <a:pt x="1027" y="288"/>
                </a:cubicBezTo>
                <a:cubicBezTo>
                  <a:pt x="1031" y="282"/>
                  <a:pt x="1033" y="274"/>
                  <a:pt x="1033" y="263"/>
                </a:cubicBezTo>
                <a:cubicBezTo>
                  <a:pt x="1033" y="254"/>
                  <a:pt x="1031" y="246"/>
                  <a:pt x="1026" y="238"/>
                </a:cubicBezTo>
                <a:cubicBezTo>
                  <a:pt x="1021" y="231"/>
                  <a:pt x="1013" y="226"/>
                  <a:pt x="1003" y="223"/>
                </a:cubicBezTo>
                <a:cubicBezTo>
                  <a:pt x="926" y="200"/>
                  <a:pt x="926" y="200"/>
                  <a:pt x="926" y="200"/>
                </a:cubicBezTo>
                <a:cubicBezTo>
                  <a:pt x="911" y="196"/>
                  <a:pt x="901" y="190"/>
                  <a:pt x="893" y="180"/>
                </a:cubicBezTo>
                <a:cubicBezTo>
                  <a:pt x="885" y="170"/>
                  <a:pt x="881" y="158"/>
                  <a:pt x="881" y="144"/>
                </a:cubicBezTo>
                <a:cubicBezTo>
                  <a:pt x="881" y="131"/>
                  <a:pt x="884" y="121"/>
                  <a:pt x="888" y="112"/>
                </a:cubicBezTo>
                <a:cubicBezTo>
                  <a:pt x="893" y="103"/>
                  <a:pt x="899" y="96"/>
                  <a:pt x="907" y="90"/>
                </a:cubicBezTo>
                <a:cubicBezTo>
                  <a:pt x="915" y="85"/>
                  <a:pt x="924" y="81"/>
                  <a:pt x="934" y="78"/>
                </a:cubicBezTo>
                <a:cubicBezTo>
                  <a:pt x="945" y="76"/>
                  <a:pt x="955" y="75"/>
                  <a:pt x="967" y="75"/>
                </a:cubicBezTo>
                <a:cubicBezTo>
                  <a:pt x="993" y="75"/>
                  <a:pt x="1014" y="81"/>
                  <a:pt x="1030" y="93"/>
                </a:cubicBezTo>
                <a:cubicBezTo>
                  <a:pt x="1047" y="105"/>
                  <a:pt x="1055" y="124"/>
                  <a:pt x="1056" y="148"/>
                </a:cubicBezTo>
                <a:cubicBezTo>
                  <a:pt x="1056" y="148"/>
                  <a:pt x="1056" y="149"/>
                  <a:pt x="1056" y="149"/>
                </a:cubicBezTo>
                <a:cubicBezTo>
                  <a:pt x="1032" y="149"/>
                  <a:pt x="1032" y="149"/>
                  <a:pt x="1032" y="149"/>
                </a:cubicBezTo>
                <a:cubicBezTo>
                  <a:pt x="1032" y="149"/>
                  <a:pt x="1032" y="148"/>
                  <a:pt x="1032" y="148"/>
                </a:cubicBezTo>
                <a:cubicBezTo>
                  <a:pt x="1031" y="131"/>
                  <a:pt x="1025" y="119"/>
                  <a:pt x="1013" y="112"/>
                </a:cubicBezTo>
                <a:cubicBezTo>
                  <a:pt x="1002" y="104"/>
                  <a:pt x="986" y="100"/>
                  <a:pt x="966" y="100"/>
                </a:cubicBezTo>
                <a:cubicBezTo>
                  <a:pt x="958" y="100"/>
                  <a:pt x="951" y="100"/>
                  <a:pt x="944" y="102"/>
                </a:cubicBezTo>
                <a:cubicBezTo>
                  <a:pt x="937" y="103"/>
                  <a:pt x="931" y="105"/>
                  <a:pt x="925" y="108"/>
                </a:cubicBezTo>
                <a:cubicBezTo>
                  <a:pt x="919" y="111"/>
                  <a:pt x="915" y="115"/>
                  <a:pt x="911" y="121"/>
                </a:cubicBezTo>
                <a:cubicBezTo>
                  <a:pt x="908" y="127"/>
                  <a:pt x="906" y="134"/>
                  <a:pt x="906" y="144"/>
                </a:cubicBezTo>
                <a:cubicBezTo>
                  <a:pt x="906" y="151"/>
                  <a:pt x="908" y="157"/>
                  <a:pt x="913" y="163"/>
                </a:cubicBezTo>
                <a:cubicBezTo>
                  <a:pt x="917" y="170"/>
                  <a:pt x="924" y="174"/>
                  <a:pt x="934" y="177"/>
                </a:cubicBezTo>
                <a:cubicBezTo>
                  <a:pt x="1011" y="199"/>
                  <a:pt x="1011" y="199"/>
                  <a:pt x="1011" y="199"/>
                </a:cubicBezTo>
                <a:cubicBezTo>
                  <a:pt x="1026" y="204"/>
                  <a:pt x="1038" y="211"/>
                  <a:pt x="1046" y="222"/>
                </a:cubicBezTo>
                <a:close/>
                <a:moveTo>
                  <a:pt x="722" y="75"/>
                </a:moveTo>
                <a:cubicBezTo>
                  <a:pt x="715" y="75"/>
                  <a:pt x="708" y="76"/>
                  <a:pt x="701" y="78"/>
                </a:cubicBezTo>
                <a:cubicBezTo>
                  <a:pt x="694" y="79"/>
                  <a:pt x="687" y="82"/>
                  <a:pt x="680" y="86"/>
                </a:cubicBezTo>
                <a:cubicBezTo>
                  <a:pt x="673" y="89"/>
                  <a:pt x="667" y="93"/>
                  <a:pt x="662" y="98"/>
                </a:cubicBezTo>
                <a:cubicBezTo>
                  <a:pt x="660" y="100"/>
                  <a:pt x="658" y="101"/>
                  <a:pt x="656" y="103"/>
                </a:cubicBezTo>
                <a:cubicBezTo>
                  <a:pt x="656" y="103"/>
                  <a:pt x="656" y="103"/>
                  <a:pt x="656" y="103"/>
                </a:cubicBezTo>
                <a:cubicBezTo>
                  <a:pt x="656" y="103"/>
                  <a:pt x="656" y="103"/>
                  <a:pt x="656" y="103"/>
                </a:cubicBezTo>
                <a:cubicBezTo>
                  <a:pt x="656" y="103"/>
                  <a:pt x="656" y="103"/>
                  <a:pt x="656" y="103"/>
                </a:cubicBezTo>
                <a:cubicBezTo>
                  <a:pt x="656" y="103"/>
                  <a:pt x="656" y="103"/>
                  <a:pt x="656" y="103"/>
                </a:cubicBezTo>
                <a:cubicBezTo>
                  <a:pt x="643" y="78"/>
                  <a:pt x="643" y="78"/>
                  <a:pt x="643" y="78"/>
                </a:cubicBezTo>
                <a:cubicBezTo>
                  <a:pt x="632" y="78"/>
                  <a:pt x="632" y="78"/>
                  <a:pt x="632" y="78"/>
                </a:cubicBezTo>
                <a:cubicBezTo>
                  <a:pt x="632" y="335"/>
                  <a:pt x="632" y="335"/>
                  <a:pt x="632" y="335"/>
                </a:cubicBezTo>
                <a:cubicBezTo>
                  <a:pt x="656" y="335"/>
                  <a:pt x="656" y="335"/>
                  <a:pt x="656" y="335"/>
                </a:cubicBezTo>
                <a:cubicBezTo>
                  <a:pt x="656" y="162"/>
                  <a:pt x="656" y="162"/>
                  <a:pt x="656" y="162"/>
                </a:cubicBezTo>
                <a:cubicBezTo>
                  <a:pt x="656" y="152"/>
                  <a:pt x="658" y="144"/>
                  <a:pt x="661" y="137"/>
                </a:cubicBezTo>
                <a:cubicBezTo>
                  <a:pt x="664" y="129"/>
                  <a:pt x="669" y="122"/>
                  <a:pt x="674" y="117"/>
                </a:cubicBezTo>
                <a:cubicBezTo>
                  <a:pt x="680" y="112"/>
                  <a:pt x="687" y="108"/>
                  <a:pt x="695" y="105"/>
                </a:cubicBezTo>
                <a:cubicBezTo>
                  <a:pt x="703" y="102"/>
                  <a:pt x="712" y="100"/>
                  <a:pt x="722" y="100"/>
                </a:cubicBezTo>
                <a:cubicBezTo>
                  <a:pt x="735" y="100"/>
                  <a:pt x="745" y="102"/>
                  <a:pt x="754" y="106"/>
                </a:cubicBezTo>
                <a:cubicBezTo>
                  <a:pt x="762" y="110"/>
                  <a:pt x="769" y="115"/>
                  <a:pt x="773" y="120"/>
                </a:cubicBezTo>
                <a:cubicBezTo>
                  <a:pt x="778" y="126"/>
                  <a:pt x="781" y="133"/>
                  <a:pt x="783" y="140"/>
                </a:cubicBezTo>
                <a:cubicBezTo>
                  <a:pt x="785" y="149"/>
                  <a:pt x="786" y="156"/>
                  <a:pt x="786" y="163"/>
                </a:cubicBezTo>
                <a:cubicBezTo>
                  <a:pt x="786" y="335"/>
                  <a:pt x="786" y="335"/>
                  <a:pt x="786" y="335"/>
                </a:cubicBezTo>
                <a:cubicBezTo>
                  <a:pt x="810" y="335"/>
                  <a:pt x="810" y="335"/>
                  <a:pt x="810" y="335"/>
                </a:cubicBezTo>
                <a:cubicBezTo>
                  <a:pt x="810" y="163"/>
                  <a:pt x="810" y="163"/>
                  <a:pt x="810" y="163"/>
                </a:cubicBezTo>
                <a:cubicBezTo>
                  <a:pt x="810" y="135"/>
                  <a:pt x="802" y="113"/>
                  <a:pt x="787" y="98"/>
                </a:cubicBezTo>
                <a:cubicBezTo>
                  <a:pt x="771" y="83"/>
                  <a:pt x="749" y="75"/>
                  <a:pt x="722" y="75"/>
                </a:cubicBezTo>
                <a:close/>
                <a:moveTo>
                  <a:pt x="1650" y="337"/>
                </a:moveTo>
                <a:cubicBezTo>
                  <a:pt x="1672" y="337"/>
                  <a:pt x="1689" y="331"/>
                  <a:pt x="1701" y="321"/>
                </a:cubicBezTo>
                <a:cubicBezTo>
                  <a:pt x="1692" y="298"/>
                  <a:pt x="1692" y="298"/>
                  <a:pt x="1692" y="298"/>
                </a:cubicBezTo>
                <a:cubicBezTo>
                  <a:pt x="1683" y="306"/>
                  <a:pt x="1670" y="313"/>
                  <a:pt x="1650" y="313"/>
                </a:cubicBezTo>
                <a:cubicBezTo>
                  <a:pt x="1636" y="313"/>
                  <a:pt x="1625" y="308"/>
                  <a:pt x="1618" y="300"/>
                </a:cubicBezTo>
                <a:cubicBezTo>
                  <a:pt x="1611" y="291"/>
                  <a:pt x="1607" y="277"/>
                  <a:pt x="1607" y="256"/>
                </a:cubicBezTo>
                <a:cubicBezTo>
                  <a:pt x="1607" y="101"/>
                  <a:pt x="1607" y="101"/>
                  <a:pt x="1607" y="101"/>
                </a:cubicBezTo>
                <a:cubicBezTo>
                  <a:pt x="1685" y="101"/>
                  <a:pt x="1685" y="101"/>
                  <a:pt x="1685" y="101"/>
                </a:cubicBezTo>
                <a:cubicBezTo>
                  <a:pt x="1686" y="101"/>
                  <a:pt x="1686" y="101"/>
                  <a:pt x="1686" y="101"/>
                </a:cubicBezTo>
                <a:cubicBezTo>
                  <a:pt x="1686" y="78"/>
                  <a:pt x="1686" y="78"/>
                  <a:pt x="1686" y="78"/>
                </a:cubicBezTo>
                <a:cubicBezTo>
                  <a:pt x="1686" y="78"/>
                  <a:pt x="1686" y="78"/>
                  <a:pt x="1685" y="78"/>
                </a:cubicBezTo>
                <a:cubicBezTo>
                  <a:pt x="1607" y="78"/>
                  <a:pt x="1607" y="78"/>
                  <a:pt x="1607" y="78"/>
                </a:cubicBezTo>
                <a:cubicBezTo>
                  <a:pt x="1607" y="0"/>
                  <a:pt x="1607" y="0"/>
                  <a:pt x="1607" y="0"/>
                </a:cubicBezTo>
                <a:cubicBezTo>
                  <a:pt x="1583" y="0"/>
                  <a:pt x="1583" y="0"/>
                  <a:pt x="1583" y="0"/>
                </a:cubicBezTo>
                <a:cubicBezTo>
                  <a:pt x="1583" y="257"/>
                  <a:pt x="1583" y="257"/>
                  <a:pt x="1583" y="257"/>
                </a:cubicBezTo>
                <a:cubicBezTo>
                  <a:pt x="1583" y="284"/>
                  <a:pt x="1589" y="304"/>
                  <a:pt x="1600" y="317"/>
                </a:cubicBezTo>
                <a:cubicBezTo>
                  <a:pt x="1612" y="330"/>
                  <a:pt x="1629" y="337"/>
                  <a:pt x="1650" y="337"/>
                </a:cubicBezTo>
                <a:close/>
                <a:moveTo>
                  <a:pt x="248" y="75"/>
                </a:moveTo>
                <a:cubicBezTo>
                  <a:pt x="248" y="75"/>
                  <a:pt x="248" y="75"/>
                  <a:pt x="248" y="75"/>
                </a:cubicBezTo>
                <a:cubicBezTo>
                  <a:pt x="247" y="75"/>
                  <a:pt x="247" y="75"/>
                  <a:pt x="247" y="75"/>
                </a:cubicBezTo>
                <a:cubicBezTo>
                  <a:pt x="219" y="75"/>
                  <a:pt x="197" y="83"/>
                  <a:pt x="181" y="98"/>
                </a:cubicBezTo>
                <a:cubicBezTo>
                  <a:pt x="176" y="103"/>
                  <a:pt x="172" y="108"/>
                  <a:pt x="169" y="114"/>
                </a:cubicBezTo>
                <a:cubicBezTo>
                  <a:pt x="166" y="108"/>
                  <a:pt x="162" y="103"/>
                  <a:pt x="157" y="98"/>
                </a:cubicBezTo>
                <a:cubicBezTo>
                  <a:pt x="141" y="83"/>
                  <a:pt x="120" y="75"/>
                  <a:pt x="92" y="75"/>
                </a:cubicBezTo>
                <a:cubicBezTo>
                  <a:pt x="90" y="75"/>
                  <a:pt x="90" y="75"/>
                  <a:pt x="90" y="75"/>
                </a:cubicBezTo>
                <a:cubicBezTo>
                  <a:pt x="62" y="75"/>
                  <a:pt x="40" y="83"/>
                  <a:pt x="24" y="98"/>
                </a:cubicBezTo>
                <a:cubicBezTo>
                  <a:pt x="8" y="114"/>
                  <a:pt x="0" y="136"/>
                  <a:pt x="0" y="164"/>
                </a:cubicBezTo>
                <a:cubicBezTo>
                  <a:pt x="0" y="335"/>
                  <a:pt x="0" y="335"/>
                  <a:pt x="0" y="335"/>
                </a:cubicBezTo>
                <a:cubicBezTo>
                  <a:pt x="25" y="335"/>
                  <a:pt x="25" y="335"/>
                  <a:pt x="25" y="335"/>
                </a:cubicBezTo>
                <a:cubicBezTo>
                  <a:pt x="25" y="164"/>
                  <a:pt x="25" y="164"/>
                  <a:pt x="25" y="164"/>
                </a:cubicBezTo>
                <a:cubicBezTo>
                  <a:pt x="25" y="156"/>
                  <a:pt x="26" y="149"/>
                  <a:pt x="27" y="141"/>
                </a:cubicBezTo>
                <a:cubicBezTo>
                  <a:pt x="29" y="134"/>
                  <a:pt x="33" y="127"/>
                  <a:pt x="37" y="121"/>
                </a:cubicBezTo>
                <a:cubicBezTo>
                  <a:pt x="42" y="115"/>
                  <a:pt x="49" y="110"/>
                  <a:pt x="57" y="106"/>
                </a:cubicBezTo>
                <a:cubicBezTo>
                  <a:pt x="65" y="102"/>
                  <a:pt x="76" y="100"/>
                  <a:pt x="89" y="100"/>
                </a:cubicBezTo>
                <a:cubicBezTo>
                  <a:pt x="89" y="100"/>
                  <a:pt x="90" y="100"/>
                  <a:pt x="91" y="100"/>
                </a:cubicBezTo>
                <a:cubicBezTo>
                  <a:pt x="104" y="100"/>
                  <a:pt x="115" y="102"/>
                  <a:pt x="124" y="106"/>
                </a:cubicBezTo>
                <a:cubicBezTo>
                  <a:pt x="132" y="110"/>
                  <a:pt x="139" y="115"/>
                  <a:pt x="143" y="121"/>
                </a:cubicBezTo>
                <a:cubicBezTo>
                  <a:pt x="148" y="127"/>
                  <a:pt x="151" y="133"/>
                  <a:pt x="153" y="141"/>
                </a:cubicBezTo>
                <a:cubicBezTo>
                  <a:pt x="155" y="149"/>
                  <a:pt x="156" y="157"/>
                  <a:pt x="156" y="164"/>
                </a:cubicBezTo>
                <a:cubicBezTo>
                  <a:pt x="156" y="335"/>
                  <a:pt x="156" y="335"/>
                  <a:pt x="156" y="335"/>
                </a:cubicBezTo>
                <a:cubicBezTo>
                  <a:pt x="182" y="335"/>
                  <a:pt x="182" y="335"/>
                  <a:pt x="182" y="335"/>
                </a:cubicBezTo>
                <a:cubicBezTo>
                  <a:pt x="182" y="164"/>
                  <a:pt x="182" y="164"/>
                  <a:pt x="182" y="164"/>
                </a:cubicBezTo>
                <a:cubicBezTo>
                  <a:pt x="182" y="157"/>
                  <a:pt x="183" y="149"/>
                  <a:pt x="185" y="141"/>
                </a:cubicBezTo>
                <a:cubicBezTo>
                  <a:pt x="186" y="134"/>
                  <a:pt x="190" y="127"/>
                  <a:pt x="194" y="121"/>
                </a:cubicBezTo>
                <a:cubicBezTo>
                  <a:pt x="199" y="115"/>
                  <a:pt x="206" y="110"/>
                  <a:pt x="214" y="106"/>
                </a:cubicBezTo>
                <a:cubicBezTo>
                  <a:pt x="222" y="102"/>
                  <a:pt x="233" y="100"/>
                  <a:pt x="246" y="100"/>
                </a:cubicBezTo>
                <a:cubicBezTo>
                  <a:pt x="247" y="100"/>
                  <a:pt x="247" y="100"/>
                  <a:pt x="248" y="100"/>
                </a:cubicBezTo>
                <a:cubicBezTo>
                  <a:pt x="262" y="100"/>
                  <a:pt x="273" y="102"/>
                  <a:pt x="281" y="106"/>
                </a:cubicBezTo>
                <a:cubicBezTo>
                  <a:pt x="289" y="110"/>
                  <a:pt x="296" y="115"/>
                  <a:pt x="301" y="121"/>
                </a:cubicBezTo>
                <a:cubicBezTo>
                  <a:pt x="305" y="127"/>
                  <a:pt x="309" y="134"/>
                  <a:pt x="311" y="141"/>
                </a:cubicBezTo>
                <a:cubicBezTo>
                  <a:pt x="312" y="149"/>
                  <a:pt x="313" y="157"/>
                  <a:pt x="313" y="164"/>
                </a:cubicBezTo>
                <a:cubicBezTo>
                  <a:pt x="313" y="335"/>
                  <a:pt x="313" y="335"/>
                  <a:pt x="313" y="335"/>
                </a:cubicBezTo>
                <a:cubicBezTo>
                  <a:pt x="338" y="335"/>
                  <a:pt x="338" y="335"/>
                  <a:pt x="338" y="335"/>
                </a:cubicBezTo>
                <a:cubicBezTo>
                  <a:pt x="338" y="164"/>
                  <a:pt x="338" y="164"/>
                  <a:pt x="338" y="164"/>
                </a:cubicBezTo>
                <a:cubicBezTo>
                  <a:pt x="338" y="136"/>
                  <a:pt x="330" y="114"/>
                  <a:pt x="314" y="98"/>
                </a:cubicBezTo>
                <a:cubicBezTo>
                  <a:pt x="298" y="83"/>
                  <a:pt x="276" y="75"/>
                  <a:pt x="248" y="75"/>
                </a:cubicBezTo>
                <a:close/>
                <a:moveTo>
                  <a:pt x="1522" y="334"/>
                </a:moveTo>
                <a:cubicBezTo>
                  <a:pt x="1523" y="334"/>
                  <a:pt x="1523" y="334"/>
                  <a:pt x="1524" y="334"/>
                </a:cubicBezTo>
                <a:cubicBezTo>
                  <a:pt x="1524" y="311"/>
                  <a:pt x="1524" y="311"/>
                  <a:pt x="1524" y="311"/>
                </a:cubicBezTo>
                <a:cubicBezTo>
                  <a:pt x="1523" y="311"/>
                  <a:pt x="1523" y="311"/>
                  <a:pt x="1522" y="311"/>
                </a:cubicBezTo>
                <a:cubicBezTo>
                  <a:pt x="1472" y="311"/>
                  <a:pt x="1472" y="311"/>
                  <a:pt x="1472" y="311"/>
                </a:cubicBezTo>
                <a:cubicBezTo>
                  <a:pt x="1472" y="78"/>
                  <a:pt x="1472" y="78"/>
                  <a:pt x="1472" y="78"/>
                </a:cubicBezTo>
                <a:cubicBezTo>
                  <a:pt x="1381" y="78"/>
                  <a:pt x="1381" y="78"/>
                  <a:pt x="1381" y="78"/>
                </a:cubicBezTo>
                <a:cubicBezTo>
                  <a:pt x="1380" y="78"/>
                  <a:pt x="1380" y="78"/>
                  <a:pt x="1380" y="78"/>
                </a:cubicBezTo>
                <a:cubicBezTo>
                  <a:pt x="1380" y="101"/>
                  <a:pt x="1380" y="101"/>
                  <a:pt x="1380" y="101"/>
                </a:cubicBezTo>
                <a:cubicBezTo>
                  <a:pt x="1380" y="101"/>
                  <a:pt x="1380" y="101"/>
                  <a:pt x="1381" y="101"/>
                </a:cubicBezTo>
                <a:cubicBezTo>
                  <a:pt x="1447" y="101"/>
                  <a:pt x="1447" y="101"/>
                  <a:pt x="1447" y="101"/>
                </a:cubicBezTo>
                <a:cubicBezTo>
                  <a:pt x="1447" y="311"/>
                  <a:pt x="1447" y="311"/>
                  <a:pt x="1447" y="311"/>
                </a:cubicBezTo>
                <a:cubicBezTo>
                  <a:pt x="1381" y="311"/>
                  <a:pt x="1381" y="311"/>
                  <a:pt x="1381" y="311"/>
                </a:cubicBezTo>
                <a:cubicBezTo>
                  <a:pt x="1380" y="311"/>
                  <a:pt x="1380" y="311"/>
                  <a:pt x="1380" y="311"/>
                </a:cubicBezTo>
                <a:cubicBezTo>
                  <a:pt x="1380" y="334"/>
                  <a:pt x="1380" y="334"/>
                  <a:pt x="1380" y="334"/>
                </a:cubicBezTo>
                <a:cubicBezTo>
                  <a:pt x="1380" y="334"/>
                  <a:pt x="1380" y="334"/>
                  <a:pt x="1381" y="334"/>
                </a:cubicBezTo>
                <a:lnTo>
                  <a:pt x="1522" y="334"/>
                </a:lnTo>
                <a:close/>
                <a:moveTo>
                  <a:pt x="507" y="78"/>
                </a:moveTo>
                <a:cubicBezTo>
                  <a:pt x="415" y="78"/>
                  <a:pt x="415" y="78"/>
                  <a:pt x="415" y="78"/>
                </a:cubicBezTo>
                <a:cubicBezTo>
                  <a:pt x="414" y="78"/>
                  <a:pt x="413" y="78"/>
                  <a:pt x="412" y="79"/>
                </a:cubicBezTo>
                <a:cubicBezTo>
                  <a:pt x="412" y="101"/>
                  <a:pt x="412" y="101"/>
                  <a:pt x="412" y="101"/>
                </a:cubicBezTo>
                <a:cubicBezTo>
                  <a:pt x="413" y="101"/>
                  <a:pt x="414" y="101"/>
                  <a:pt x="415" y="101"/>
                </a:cubicBezTo>
                <a:cubicBezTo>
                  <a:pt x="482" y="101"/>
                  <a:pt x="482" y="101"/>
                  <a:pt x="482" y="101"/>
                </a:cubicBezTo>
                <a:cubicBezTo>
                  <a:pt x="482" y="311"/>
                  <a:pt x="482" y="311"/>
                  <a:pt x="482" y="311"/>
                </a:cubicBezTo>
                <a:cubicBezTo>
                  <a:pt x="412" y="311"/>
                  <a:pt x="412" y="311"/>
                  <a:pt x="412" y="311"/>
                </a:cubicBezTo>
                <a:cubicBezTo>
                  <a:pt x="412" y="334"/>
                  <a:pt x="412" y="334"/>
                  <a:pt x="412" y="334"/>
                </a:cubicBezTo>
                <a:cubicBezTo>
                  <a:pt x="413" y="334"/>
                  <a:pt x="556" y="334"/>
                  <a:pt x="556" y="334"/>
                </a:cubicBezTo>
                <a:cubicBezTo>
                  <a:pt x="556" y="311"/>
                  <a:pt x="556" y="311"/>
                  <a:pt x="556" y="311"/>
                </a:cubicBezTo>
                <a:cubicBezTo>
                  <a:pt x="507" y="311"/>
                  <a:pt x="507" y="311"/>
                  <a:pt x="507" y="311"/>
                </a:cubicBezTo>
                <a:lnTo>
                  <a:pt x="507" y="78"/>
                </a:lnTo>
                <a:close/>
                <a:moveTo>
                  <a:pt x="1297" y="126"/>
                </a:moveTo>
                <a:cubicBezTo>
                  <a:pt x="1301" y="137"/>
                  <a:pt x="1303" y="149"/>
                  <a:pt x="1303" y="162"/>
                </a:cubicBezTo>
                <a:cubicBezTo>
                  <a:pt x="1303" y="334"/>
                  <a:pt x="1303" y="334"/>
                  <a:pt x="1303" y="334"/>
                </a:cubicBezTo>
                <a:cubicBezTo>
                  <a:pt x="1288" y="334"/>
                  <a:pt x="1288" y="334"/>
                  <a:pt x="1288" y="334"/>
                </a:cubicBezTo>
                <a:cubicBezTo>
                  <a:pt x="1280" y="314"/>
                  <a:pt x="1280" y="314"/>
                  <a:pt x="1280" y="314"/>
                </a:cubicBezTo>
                <a:cubicBezTo>
                  <a:pt x="1280" y="315"/>
                  <a:pt x="1280" y="315"/>
                  <a:pt x="1280" y="315"/>
                </a:cubicBezTo>
                <a:cubicBezTo>
                  <a:pt x="1280" y="313"/>
                  <a:pt x="1280" y="313"/>
                  <a:pt x="1280" y="313"/>
                </a:cubicBezTo>
                <a:cubicBezTo>
                  <a:pt x="1280" y="314"/>
                  <a:pt x="1279" y="314"/>
                  <a:pt x="1279" y="314"/>
                </a:cubicBezTo>
                <a:cubicBezTo>
                  <a:pt x="1263" y="329"/>
                  <a:pt x="1241" y="337"/>
                  <a:pt x="1214" y="337"/>
                </a:cubicBezTo>
                <a:cubicBezTo>
                  <a:pt x="1186" y="337"/>
                  <a:pt x="1164" y="329"/>
                  <a:pt x="1148" y="314"/>
                </a:cubicBezTo>
                <a:cubicBezTo>
                  <a:pt x="1132" y="299"/>
                  <a:pt x="1124" y="277"/>
                  <a:pt x="1124" y="249"/>
                </a:cubicBezTo>
                <a:cubicBezTo>
                  <a:pt x="1124" y="162"/>
                  <a:pt x="1124" y="162"/>
                  <a:pt x="1124" y="162"/>
                </a:cubicBezTo>
                <a:cubicBezTo>
                  <a:pt x="1124" y="149"/>
                  <a:pt x="1126" y="137"/>
                  <a:pt x="1130" y="126"/>
                </a:cubicBezTo>
                <a:cubicBezTo>
                  <a:pt x="1135" y="116"/>
                  <a:pt x="1141" y="106"/>
                  <a:pt x="1148" y="99"/>
                </a:cubicBezTo>
                <a:cubicBezTo>
                  <a:pt x="1156" y="91"/>
                  <a:pt x="1165" y="85"/>
                  <a:pt x="1177" y="81"/>
                </a:cubicBezTo>
                <a:cubicBezTo>
                  <a:pt x="1199" y="73"/>
                  <a:pt x="1228" y="73"/>
                  <a:pt x="1250" y="81"/>
                </a:cubicBezTo>
                <a:cubicBezTo>
                  <a:pt x="1262" y="85"/>
                  <a:pt x="1271" y="91"/>
                  <a:pt x="1279" y="99"/>
                </a:cubicBezTo>
                <a:cubicBezTo>
                  <a:pt x="1286" y="106"/>
                  <a:pt x="1293" y="116"/>
                  <a:pt x="1297" y="126"/>
                </a:cubicBezTo>
                <a:close/>
                <a:moveTo>
                  <a:pt x="1278" y="162"/>
                </a:moveTo>
                <a:cubicBezTo>
                  <a:pt x="1278" y="143"/>
                  <a:pt x="1272" y="127"/>
                  <a:pt x="1261" y="116"/>
                </a:cubicBezTo>
                <a:cubicBezTo>
                  <a:pt x="1250" y="105"/>
                  <a:pt x="1234" y="100"/>
                  <a:pt x="1214" y="100"/>
                </a:cubicBezTo>
                <a:cubicBezTo>
                  <a:pt x="1193" y="100"/>
                  <a:pt x="1177" y="105"/>
                  <a:pt x="1166" y="116"/>
                </a:cubicBezTo>
                <a:cubicBezTo>
                  <a:pt x="1155" y="127"/>
                  <a:pt x="1149" y="142"/>
                  <a:pt x="1149" y="162"/>
                </a:cubicBezTo>
                <a:cubicBezTo>
                  <a:pt x="1149" y="249"/>
                  <a:pt x="1149" y="249"/>
                  <a:pt x="1149" y="249"/>
                </a:cubicBezTo>
                <a:cubicBezTo>
                  <a:pt x="1149" y="256"/>
                  <a:pt x="1150" y="263"/>
                  <a:pt x="1152" y="271"/>
                </a:cubicBezTo>
                <a:cubicBezTo>
                  <a:pt x="1154" y="278"/>
                  <a:pt x="1157" y="285"/>
                  <a:pt x="1162" y="291"/>
                </a:cubicBezTo>
                <a:cubicBezTo>
                  <a:pt x="1166" y="297"/>
                  <a:pt x="1173" y="302"/>
                  <a:pt x="1181" y="306"/>
                </a:cubicBezTo>
                <a:cubicBezTo>
                  <a:pt x="1189" y="310"/>
                  <a:pt x="1200" y="312"/>
                  <a:pt x="1214" y="312"/>
                </a:cubicBezTo>
                <a:cubicBezTo>
                  <a:pt x="1227" y="312"/>
                  <a:pt x="1238" y="310"/>
                  <a:pt x="1246" y="306"/>
                </a:cubicBezTo>
                <a:cubicBezTo>
                  <a:pt x="1255" y="302"/>
                  <a:pt x="1261" y="297"/>
                  <a:pt x="1266" y="291"/>
                </a:cubicBezTo>
                <a:cubicBezTo>
                  <a:pt x="1270" y="285"/>
                  <a:pt x="1273" y="278"/>
                  <a:pt x="1275" y="271"/>
                </a:cubicBezTo>
                <a:cubicBezTo>
                  <a:pt x="1277" y="263"/>
                  <a:pt x="1278" y="256"/>
                  <a:pt x="1278" y="249"/>
                </a:cubicBezTo>
                <a:lnTo>
                  <a:pt x="1278" y="162"/>
                </a:lnTo>
                <a:close/>
              </a:path>
            </a:pathLst>
          </a:custGeom>
          <a:solidFill>
            <a:srgbClr val="1A3B47"/>
          </a:solidFill>
          <a:ln>
            <a:noFill/>
          </a:ln>
        </p:spPr>
        <p:txBody>
          <a:bodyPr vert="horz" wrap="square" lIns="91440" tIns="45720" rIns="91440" bIns="45720" numCol="1" anchor="t" anchorCtr="0" compatLnSpc="1">
            <a:prstTxWarp prst="textNoShape">
              <a:avLst/>
            </a:prstTxWarp>
          </a:bodyPr>
          <a:lstStyle/>
          <a:p>
            <a:endParaRPr lang="es-ES"/>
          </a:p>
        </p:txBody>
      </p:sp>
      <p:sp>
        <p:nvSpPr>
          <p:cNvPr id="13" name="Slide Number Placeholder 5">
            <a:extLst>
              <a:ext uri="{FF2B5EF4-FFF2-40B4-BE49-F238E27FC236}">
                <a16:creationId xmlns="" xmlns:a16="http://schemas.microsoft.com/office/drawing/2014/main" id="{010F3A02-B7CA-9E42-855B-3F51A0093AEE}"/>
              </a:ext>
            </a:extLst>
          </p:cNvPr>
          <p:cNvSpPr txBox="1">
            <a:spLocks/>
          </p:cNvSpPr>
          <p:nvPr userDrawn="1"/>
        </p:nvSpPr>
        <p:spPr>
          <a:xfrm>
            <a:off x="8604448" y="4876006"/>
            <a:ext cx="287140" cy="242765"/>
          </a:xfrm>
          <a:prstGeom prst="rect">
            <a:avLst/>
          </a:prstGeom>
        </p:spPr>
        <p:txBody>
          <a:bodyPr vert="horz" lIns="0" tIns="0" rIns="0" bIns="0" rtlCol="0" anchor="ctr"/>
          <a:lstStyle>
            <a:defPPr>
              <a:defRPr lang="es-ES"/>
            </a:defPPr>
            <a:lvl1pPr marL="0" algn="l" defTabSz="685800" rtl="0" eaLnBrk="1" latinLnBrk="0" hangingPunct="1">
              <a:defRPr sz="800" kern="1200">
                <a:solidFill>
                  <a:schemeClr val="bg1"/>
                </a:solidFill>
                <a:latin typeface="Soho Gothic Pro" panose="020B0503030504020204" pitchFamily="34" charset="77"/>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r"/>
            <a:fld id="{A5078871-D93F-4D40-B540-DC74CFDF655C}" type="slidenum">
              <a:rPr lang="es-ES" sz="800" smtClean="0">
                <a:solidFill>
                  <a:schemeClr val="bg1"/>
                </a:solidFill>
              </a:rPr>
              <a:pPr algn="r"/>
              <a:t>‹Nº›</a:t>
            </a:fld>
            <a:endParaRPr lang="es-ES" sz="800" dirty="0">
              <a:solidFill>
                <a:schemeClr val="bg1"/>
              </a:solidFill>
            </a:endParaRPr>
          </a:p>
        </p:txBody>
      </p:sp>
    </p:spTree>
    <p:extLst>
      <p:ext uri="{BB962C8B-B14F-4D97-AF65-F5344CB8AC3E}">
        <p14:creationId xmlns:p14="http://schemas.microsoft.com/office/powerpoint/2010/main" val="400823812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9_1. Texto grande">
    <p:spTree>
      <p:nvGrpSpPr>
        <p:cNvPr id="1" name=""/>
        <p:cNvGrpSpPr/>
        <p:nvPr/>
      </p:nvGrpSpPr>
      <p:grpSpPr>
        <a:xfrm>
          <a:off x="0" y="0"/>
          <a:ext cx="0" cy="0"/>
          <a:chOff x="0" y="0"/>
          <a:chExt cx="0" cy="0"/>
        </a:xfrm>
      </p:grpSpPr>
      <p:graphicFrame>
        <p:nvGraphicFramePr>
          <p:cNvPr id="3" name="Objeto 2" hidden="1"/>
          <p:cNvGraphicFramePr>
            <a:graphicFrameLocks noChangeAspect="1"/>
          </p:cNvGraphicFramePr>
          <p:nvPr userDrawn="1">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12703" name="Diapositiva de think-cell" r:id="rId5" imgW="270" imgH="270" progId="TCLayout.ActiveDocument.1">
                  <p:embed/>
                </p:oleObj>
              </mc:Choice>
              <mc:Fallback>
                <p:oleObj name="Diapositiva de think-cell" r:id="rId5" imgW="270" imgH="270" progId="TCLayout.ActiveDocument.1">
                  <p:embed/>
                  <p:pic>
                    <p:nvPicPr>
                      <p:cNvPr id="3" name="Objeto 2"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ángulo 1" hidden="1"/>
          <p:cNvSpPr/>
          <p:nvPr userDrawn="1">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0000"/>
              </a:lnSpc>
              <a:spcBef>
                <a:spcPct val="0"/>
              </a:spcBef>
              <a:spcAft>
                <a:spcPct val="0"/>
              </a:spcAft>
            </a:pPr>
            <a:endParaRPr lang="es-ES" sz="2000" b="0" i="0" baseline="0" dirty="0">
              <a:latin typeface="Playfair Display" panose="00000500000000000000" pitchFamily="2" charset="0"/>
              <a:ea typeface="+mj-ea"/>
              <a:cs typeface="+mj-cs"/>
              <a:sym typeface="Playfair Display" panose="00000500000000000000" pitchFamily="2" charset="0"/>
            </a:endParaRPr>
          </a:p>
        </p:txBody>
      </p:sp>
      <p:sp>
        <p:nvSpPr>
          <p:cNvPr id="6" name="Title Placeholder 1">
            <a:extLst>
              <a:ext uri="{FF2B5EF4-FFF2-40B4-BE49-F238E27FC236}">
                <a16:creationId xmlns="" xmlns:a16="http://schemas.microsoft.com/office/drawing/2014/main" id="{7EA230A8-2396-C04E-BA7D-6A765043E110}"/>
              </a:ext>
            </a:extLst>
          </p:cNvPr>
          <p:cNvSpPr>
            <a:spLocks noGrp="1"/>
          </p:cNvSpPr>
          <p:nvPr>
            <p:ph type="title" hasCustomPrompt="1"/>
          </p:nvPr>
        </p:nvSpPr>
        <p:spPr>
          <a:xfrm>
            <a:off x="252000" y="486818"/>
            <a:ext cx="8639588" cy="689507"/>
          </a:xfrm>
          <a:prstGeom prst="rect">
            <a:avLst/>
          </a:prstGeom>
        </p:spPr>
        <p:txBody>
          <a:bodyPr vert="horz" lIns="0" tIns="0" rIns="0" bIns="0" rtlCol="0" anchor="t">
            <a:noAutofit/>
          </a:bodyPr>
          <a:lstStyle>
            <a:lvl1pPr>
              <a:defRPr sz="2000"/>
            </a:lvl1pPr>
          </a:lstStyle>
          <a:p>
            <a:r>
              <a:rPr lang="es-ES" dirty="0"/>
              <a:t>Haga clic para modificar el título de esta página, cuentas con dos líneas para títulos extensos</a:t>
            </a:r>
            <a:endParaRPr lang="en-US" dirty="0"/>
          </a:p>
        </p:txBody>
      </p:sp>
      <p:sp>
        <p:nvSpPr>
          <p:cNvPr id="8" name="12 Marcador de texto"/>
          <p:cNvSpPr>
            <a:spLocks noGrp="1"/>
          </p:cNvSpPr>
          <p:nvPr>
            <p:ph type="body" sz="quarter" idx="13"/>
          </p:nvPr>
        </p:nvSpPr>
        <p:spPr>
          <a:xfrm>
            <a:off x="252000" y="267750"/>
            <a:ext cx="8639588" cy="188640"/>
          </a:xfrm>
          <a:prstGeom prst="rect">
            <a:avLst/>
          </a:prstGeom>
        </p:spPr>
        <p:txBody>
          <a:bodyPr lIns="0" anchor="t" anchorCtr="0">
            <a:noAutofit/>
          </a:bodyPr>
          <a:lstStyle>
            <a:lvl1pPr marL="0" indent="0">
              <a:buNone/>
              <a:defRPr kumimoji="0" lang="es-ES" sz="800" b="0" i="0" u="none" strike="noStrike" kern="1200" cap="none" spc="0" normalizeH="0" baseline="0" dirty="0" smtClean="0">
                <a:ln>
                  <a:noFill/>
                </a:ln>
                <a:solidFill>
                  <a:srgbClr val="1A3B47"/>
                </a:solidFill>
                <a:effectLst/>
                <a:uLnTx/>
                <a:uFillTx/>
                <a:latin typeface="Soho Gothic Pro" panose="020B0503030504020204" pitchFamily="34" charset="0"/>
                <a:ea typeface="+mn-ea"/>
                <a:cs typeface="Soho Gothic Pro" panose="020B0503030504020204" pitchFamily="34" charset="0"/>
              </a:defRPr>
            </a:lvl1pPr>
            <a:lvl2pPr>
              <a:buNone/>
              <a:defRPr/>
            </a:lvl2pPr>
            <a:lvl3pPr>
              <a:buNone/>
              <a:defRPr/>
            </a:lvl3pPr>
            <a:lvl4pPr>
              <a:buNone/>
              <a:defRPr/>
            </a:lvl4pPr>
            <a:lvl5pPr>
              <a:buNone/>
              <a:defRPr/>
            </a:lvl5pPr>
          </a:lstStyle>
          <a:p>
            <a:pPr marL="0" marR="0" lvl="0" indent="0" algn="just" defTabSz="844083" rtl="0" eaLnBrk="1" fontAlgn="auto" latinLnBrk="0" hangingPunct="1">
              <a:lnSpc>
                <a:spcPct val="100000"/>
              </a:lnSpc>
              <a:spcBef>
                <a:spcPct val="20000"/>
              </a:spcBef>
              <a:spcAft>
                <a:spcPts val="0"/>
              </a:spcAft>
              <a:buClr>
                <a:srgbClr val="3D3935">
                  <a:lumMod val="75000"/>
                </a:srgbClr>
              </a:buClr>
              <a:buSzTx/>
              <a:buFont typeface="Arial" pitchFamily="34" charset="0"/>
              <a:buNone/>
              <a:tabLst/>
              <a:defRPr/>
            </a:pPr>
            <a:r>
              <a:rPr lang="es-ES" dirty="0"/>
              <a:t>Editar el estilo de texto del patrón</a:t>
            </a:r>
          </a:p>
        </p:txBody>
      </p:sp>
      <p:grpSp>
        <p:nvGrpSpPr>
          <p:cNvPr id="7" name="Grupo 6"/>
          <p:cNvGrpSpPr/>
          <p:nvPr userDrawn="1"/>
        </p:nvGrpSpPr>
        <p:grpSpPr>
          <a:xfrm>
            <a:off x="7746702" y="4681792"/>
            <a:ext cx="1403648" cy="481958"/>
            <a:chOff x="8064500" y="4790414"/>
            <a:chExt cx="1083150" cy="371911"/>
          </a:xfrm>
        </p:grpSpPr>
        <p:sp>
          <p:nvSpPr>
            <p:cNvPr id="9" name="Forma libre 8">
              <a:extLst>
                <a:ext uri="{FF2B5EF4-FFF2-40B4-BE49-F238E27FC236}">
                  <a16:creationId xmlns="" xmlns:a16="http://schemas.microsoft.com/office/drawing/2014/main" id="{C6C3A9BA-FA29-AF49-93DF-C962E39BE4D1}"/>
                </a:ext>
              </a:extLst>
            </p:cNvPr>
            <p:cNvSpPr/>
            <p:nvPr userDrawn="1"/>
          </p:nvSpPr>
          <p:spPr>
            <a:xfrm>
              <a:off x="8261825" y="4790414"/>
              <a:ext cx="885825" cy="349250"/>
            </a:xfrm>
            <a:custGeom>
              <a:avLst/>
              <a:gdLst>
                <a:gd name="connsiteX0" fmla="*/ 885825 w 885825"/>
                <a:gd name="connsiteY0" fmla="*/ 225425 h 349250"/>
                <a:gd name="connsiteX1" fmla="*/ 885825 w 885825"/>
                <a:gd name="connsiteY1" fmla="*/ 0 h 349250"/>
                <a:gd name="connsiteX2" fmla="*/ 0 w 885825"/>
                <a:gd name="connsiteY2" fmla="*/ 250825 h 349250"/>
                <a:gd name="connsiteX3" fmla="*/ 0 w 885825"/>
                <a:gd name="connsiteY3" fmla="*/ 349250 h 349250"/>
                <a:gd name="connsiteX4" fmla="*/ 885825 w 885825"/>
                <a:gd name="connsiteY4" fmla="*/ 225425 h 349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5825" h="349250">
                  <a:moveTo>
                    <a:pt x="885825" y="225425"/>
                  </a:moveTo>
                  <a:lnTo>
                    <a:pt x="885825" y="0"/>
                  </a:lnTo>
                  <a:lnTo>
                    <a:pt x="0" y="250825"/>
                  </a:lnTo>
                  <a:lnTo>
                    <a:pt x="0" y="349250"/>
                  </a:lnTo>
                  <a:lnTo>
                    <a:pt x="885825" y="225425"/>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s-ES"/>
            </a:p>
          </p:txBody>
        </p:sp>
        <p:sp>
          <p:nvSpPr>
            <p:cNvPr id="10" name="Triángulo 10">
              <a:extLst>
                <a:ext uri="{FF2B5EF4-FFF2-40B4-BE49-F238E27FC236}">
                  <a16:creationId xmlns="" xmlns:a16="http://schemas.microsoft.com/office/drawing/2014/main" id="{400DAD3A-8917-4A46-A174-4210FBD17B57}"/>
                </a:ext>
              </a:extLst>
            </p:cNvPr>
            <p:cNvSpPr/>
            <p:nvPr userDrawn="1"/>
          </p:nvSpPr>
          <p:spPr>
            <a:xfrm>
              <a:off x="8064500" y="4844050"/>
              <a:ext cx="1083150" cy="318275"/>
            </a:xfrm>
            <a:custGeom>
              <a:avLst/>
              <a:gdLst>
                <a:gd name="connsiteX0" fmla="*/ 0 w 2282400"/>
                <a:gd name="connsiteY0" fmla="*/ 1101600 h 1101600"/>
                <a:gd name="connsiteX1" fmla="*/ 1141200 w 2282400"/>
                <a:gd name="connsiteY1" fmla="*/ 0 h 1101600"/>
                <a:gd name="connsiteX2" fmla="*/ 2282400 w 2282400"/>
                <a:gd name="connsiteY2" fmla="*/ 1101600 h 1101600"/>
                <a:gd name="connsiteX3" fmla="*/ 0 w 2282400"/>
                <a:gd name="connsiteY3" fmla="*/ 1101600 h 1101600"/>
                <a:gd name="connsiteX0" fmla="*/ 0 w 2300400"/>
                <a:gd name="connsiteY0" fmla="*/ 302400 h 302400"/>
                <a:gd name="connsiteX1" fmla="*/ 2300400 w 2300400"/>
                <a:gd name="connsiteY1" fmla="*/ 0 h 302400"/>
                <a:gd name="connsiteX2" fmla="*/ 2282400 w 2300400"/>
                <a:gd name="connsiteY2" fmla="*/ 302400 h 302400"/>
                <a:gd name="connsiteX3" fmla="*/ 0 w 2300400"/>
                <a:gd name="connsiteY3" fmla="*/ 302400 h 302400"/>
                <a:gd name="connsiteX0" fmla="*/ 0 w 1026000"/>
                <a:gd name="connsiteY0" fmla="*/ 295200 h 302400"/>
                <a:gd name="connsiteX1" fmla="*/ 1026000 w 1026000"/>
                <a:gd name="connsiteY1" fmla="*/ 0 h 302400"/>
                <a:gd name="connsiteX2" fmla="*/ 1008000 w 1026000"/>
                <a:gd name="connsiteY2" fmla="*/ 302400 h 302400"/>
                <a:gd name="connsiteX3" fmla="*/ 0 w 1026000"/>
                <a:gd name="connsiteY3" fmla="*/ 295200 h 302400"/>
                <a:gd name="connsiteX0" fmla="*/ 0 w 1083150"/>
                <a:gd name="connsiteY0" fmla="*/ 307900 h 315100"/>
                <a:gd name="connsiteX1" fmla="*/ 1083150 w 1083150"/>
                <a:gd name="connsiteY1" fmla="*/ 0 h 315100"/>
                <a:gd name="connsiteX2" fmla="*/ 1008000 w 1083150"/>
                <a:gd name="connsiteY2" fmla="*/ 315100 h 315100"/>
                <a:gd name="connsiteX3" fmla="*/ 0 w 1083150"/>
                <a:gd name="connsiteY3" fmla="*/ 307900 h 315100"/>
                <a:gd name="connsiteX0" fmla="*/ 0 w 1083150"/>
                <a:gd name="connsiteY0" fmla="*/ 307900 h 315100"/>
                <a:gd name="connsiteX1" fmla="*/ 1083150 w 1083150"/>
                <a:gd name="connsiteY1" fmla="*/ 0 h 315100"/>
                <a:gd name="connsiteX2" fmla="*/ 1074675 w 1083150"/>
                <a:gd name="connsiteY2" fmla="*/ 315100 h 315100"/>
                <a:gd name="connsiteX3" fmla="*/ 0 w 1083150"/>
                <a:gd name="connsiteY3" fmla="*/ 307900 h 315100"/>
                <a:gd name="connsiteX0" fmla="*/ 0 w 1083150"/>
                <a:gd name="connsiteY0" fmla="*/ 307900 h 318275"/>
                <a:gd name="connsiteX1" fmla="*/ 1083150 w 1083150"/>
                <a:gd name="connsiteY1" fmla="*/ 0 h 318275"/>
                <a:gd name="connsiteX2" fmla="*/ 1081025 w 1083150"/>
                <a:gd name="connsiteY2" fmla="*/ 318275 h 318275"/>
                <a:gd name="connsiteX3" fmla="*/ 0 w 1083150"/>
                <a:gd name="connsiteY3" fmla="*/ 307900 h 318275"/>
              </a:gdLst>
              <a:ahLst/>
              <a:cxnLst>
                <a:cxn ang="0">
                  <a:pos x="connsiteX0" y="connsiteY0"/>
                </a:cxn>
                <a:cxn ang="0">
                  <a:pos x="connsiteX1" y="connsiteY1"/>
                </a:cxn>
                <a:cxn ang="0">
                  <a:pos x="connsiteX2" y="connsiteY2"/>
                </a:cxn>
                <a:cxn ang="0">
                  <a:pos x="connsiteX3" y="connsiteY3"/>
                </a:cxn>
              </a:cxnLst>
              <a:rect l="l" t="t" r="r" b="b"/>
              <a:pathLst>
                <a:path w="1083150" h="318275">
                  <a:moveTo>
                    <a:pt x="0" y="307900"/>
                  </a:moveTo>
                  <a:lnTo>
                    <a:pt x="1083150" y="0"/>
                  </a:lnTo>
                  <a:cubicBezTo>
                    <a:pt x="1082442" y="106092"/>
                    <a:pt x="1081733" y="212183"/>
                    <a:pt x="1081025" y="318275"/>
                  </a:cubicBezTo>
                  <a:lnTo>
                    <a:pt x="0" y="307900"/>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13" name="Slide Number Placeholder 5">
            <a:extLst>
              <a:ext uri="{FF2B5EF4-FFF2-40B4-BE49-F238E27FC236}">
                <a16:creationId xmlns="" xmlns:a16="http://schemas.microsoft.com/office/drawing/2014/main" id="{010F3A02-B7CA-9E42-855B-3F51A0093AEE}"/>
              </a:ext>
            </a:extLst>
          </p:cNvPr>
          <p:cNvSpPr txBox="1">
            <a:spLocks/>
          </p:cNvSpPr>
          <p:nvPr userDrawn="1"/>
        </p:nvSpPr>
        <p:spPr>
          <a:xfrm>
            <a:off x="8604448" y="4876006"/>
            <a:ext cx="287140" cy="242765"/>
          </a:xfrm>
          <a:prstGeom prst="rect">
            <a:avLst/>
          </a:prstGeom>
        </p:spPr>
        <p:txBody>
          <a:bodyPr vert="horz" lIns="0" tIns="0" rIns="0" bIns="0" rtlCol="0" anchor="ctr"/>
          <a:lstStyle>
            <a:defPPr>
              <a:defRPr lang="es-ES"/>
            </a:defPPr>
            <a:lvl1pPr marL="0" algn="l" defTabSz="685800" rtl="0" eaLnBrk="1" latinLnBrk="0" hangingPunct="1">
              <a:defRPr sz="800" kern="1200">
                <a:solidFill>
                  <a:schemeClr val="bg1"/>
                </a:solidFill>
                <a:latin typeface="Soho Gothic Pro" panose="020B0503030504020204" pitchFamily="34" charset="77"/>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r"/>
            <a:fld id="{A5078871-D93F-4D40-B540-DC74CFDF655C}" type="slidenum">
              <a:rPr lang="es-ES" sz="800" smtClean="0">
                <a:solidFill>
                  <a:schemeClr val="bg1"/>
                </a:solidFill>
              </a:rPr>
              <a:pPr algn="r"/>
              <a:t>‹Nº›</a:t>
            </a:fld>
            <a:endParaRPr lang="es-ES" sz="800" dirty="0">
              <a:solidFill>
                <a:schemeClr val="bg1"/>
              </a:solidFill>
            </a:endParaRPr>
          </a:p>
        </p:txBody>
      </p:sp>
    </p:spTree>
    <p:extLst>
      <p:ext uri="{BB962C8B-B14F-4D97-AF65-F5344CB8AC3E}">
        <p14:creationId xmlns:p14="http://schemas.microsoft.com/office/powerpoint/2010/main" val="106714537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4_1. Texto grande">
    <p:spTree>
      <p:nvGrpSpPr>
        <p:cNvPr id="1" name=""/>
        <p:cNvGrpSpPr/>
        <p:nvPr/>
      </p:nvGrpSpPr>
      <p:grpSpPr>
        <a:xfrm>
          <a:off x="0" y="0"/>
          <a:ext cx="0" cy="0"/>
          <a:chOff x="0" y="0"/>
          <a:chExt cx="0" cy="0"/>
        </a:xfrm>
      </p:grpSpPr>
      <p:graphicFrame>
        <p:nvGraphicFramePr>
          <p:cNvPr id="3" name="Objeto 2" hidden="1"/>
          <p:cNvGraphicFramePr>
            <a:graphicFrameLocks noChangeAspect="1"/>
          </p:cNvGraphicFramePr>
          <p:nvPr userDrawn="1">
            <p:custDataLst>
              <p:tags r:id="rId2"/>
            </p:custDataLst>
            <p:extLst>
              <p:ext uri="{D42A27DB-BD31-4B8C-83A1-F6EECF244321}">
                <p14:modId xmlns:p14="http://schemas.microsoft.com/office/powerpoint/2010/main" val="230289255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55360" name="Diapositiva de think-cell" r:id="rId5" imgW="270" imgH="270" progId="TCLayout.ActiveDocument.1">
                  <p:embed/>
                </p:oleObj>
              </mc:Choice>
              <mc:Fallback>
                <p:oleObj name="Diapositiva de think-cell" r:id="rId5" imgW="270" imgH="270" progId="TCLayout.ActiveDocument.1">
                  <p:embed/>
                  <p:pic>
                    <p:nvPicPr>
                      <p:cNvPr id="3" name="Objeto 2"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ángulo 1" hidden="1"/>
          <p:cNvSpPr/>
          <p:nvPr userDrawn="1">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0000"/>
              </a:lnSpc>
              <a:spcBef>
                <a:spcPct val="0"/>
              </a:spcBef>
              <a:spcAft>
                <a:spcPct val="0"/>
              </a:spcAft>
            </a:pPr>
            <a:endParaRPr lang="es-ES" sz="2000" b="0" i="0" baseline="0" dirty="0">
              <a:latin typeface="Playfair Display" panose="00000500000000000000" pitchFamily="2" charset="0"/>
              <a:ea typeface="+mj-ea"/>
              <a:cs typeface="+mj-cs"/>
              <a:sym typeface="Playfair Display" panose="00000500000000000000" pitchFamily="2" charset="0"/>
            </a:endParaRPr>
          </a:p>
        </p:txBody>
      </p:sp>
      <p:sp>
        <p:nvSpPr>
          <p:cNvPr id="6" name="Title Placeholder 1">
            <a:extLst>
              <a:ext uri="{FF2B5EF4-FFF2-40B4-BE49-F238E27FC236}">
                <a16:creationId xmlns="" xmlns:a16="http://schemas.microsoft.com/office/drawing/2014/main" id="{7EA230A8-2396-C04E-BA7D-6A765043E110}"/>
              </a:ext>
            </a:extLst>
          </p:cNvPr>
          <p:cNvSpPr>
            <a:spLocks noGrp="1"/>
          </p:cNvSpPr>
          <p:nvPr>
            <p:ph type="title" hasCustomPrompt="1"/>
          </p:nvPr>
        </p:nvSpPr>
        <p:spPr>
          <a:xfrm>
            <a:off x="252000" y="486818"/>
            <a:ext cx="8639588" cy="689507"/>
          </a:xfrm>
          <a:prstGeom prst="rect">
            <a:avLst/>
          </a:prstGeom>
        </p:spPr>
        <p:txBody>
          <a:bodyPr vert="horz" lIns="0" tIns="0" rIns="0" bIns="0" rtlCol="0" anchor="t">
            <a:noAutofit/>
          </a:bodyPr>
          <a:lstStyle>
            <a:lvl1pPr>
              <a:defRPr sz="2000"/>
            </a:lvl1pPr>
          </a:lstStyle>
          <a:p>
            <a:r>
              <a:rPr lang="es-ES" dirty="0"/>
              <a:t>Haga clic para modificar el título de esta página, cuentas con dos líneas para títulos extensos</a:t>
            </a:r>
            <a:endParaRPr lang="en-US" dirty="0"/>
          </a:p>
        </p:txBody>
      </p:sp>
      <p:sp>
        <p:nvSpPr>
          <p:cNvPr id="8" name="12 Marcador de texto"/>
          <p:cNvSpPr>
            <a:spLocks noGrp="1"/>
          </p:cNvSpPr>
          <p:nvPr>
            <p:ph type="body" sz="quarter" idx="13"/>
          </p:nvPr>
        </p:nvSpPr>
        <p:spPr>
          <a:xfrm>
            <a:off x="252000" y="267750"/>
            <a:ext cx="8639588" cy="188640"/>
          </a:xfrm>
          <a:prstGeom prst="rect">
            <a:avLst/>
          </a:prstGeom>
        </p:spPr>
        <p:txBody>
          <a:bodyPr lIns="0" anchor="t" anchorCtr="0">
            <a:noAutofit/>
          </a:bodyPr>
          <a:lstStyle>
            <a:lvl1pPr marL="0" indent="0">
              <a:buNone/>
              <a:defRPr kumimoji="0" lang="es-ES" sz="800" b="0" i="0" u="none" strike="noStrike" kern="1200" cap="none" spc="0" normalizeH="0" baseline="0" dirty="0" smtClean="0">
                <a:ln>
                  <a:noFill/>
                </a:ln>
                <a:solidFill>
                  <a:srgbClr val="1A3B47"/>
                </a:solidFill>
                <a:effectLst/>
                <a:uLnTx/>
                <a:uFillTx/>
                <a:latin typeface="Soho Gothic Pro" panose="020B0503030504020204" pitchFamily="34" charset="0"/>
                <a:ea typeface="+mn-ea"/>
                <a:cs typeface="Soho Gothic Pro" panose="020B0503030504020204" pitchFamily="34" charset="0"/>
              </a:defRPr>
            </a:lvl1pPr>
            <a:lvl2pPr>
              <a:buNone/>
              <a:defRPr/>
            </a:lvl2pPr>
            <a:lvl3pPr>
              <a:buNone/>
              <a:defRPr/>
            </a:lvl3pPr>
            <a:lvl4pPr>
              <a:buNone/>
              <a:defRPr/>
            </a:lvl4pPr>
            <a:lvl5pPr>
              <a:buNone/>
              <a:defRPr/>
            </a:lvl5pPr>
          </a:lstStyle>
          <a:p>
            <a:pPr marL="0" marR="0" lvl="0" indent="0" algn="just" defTabSz="844083" rtl="0" eaLnBrk="1" fontAlgn="auto" latinLnBrk="0" hangingPunct="1">
              <a:lnSpc>
                <a:spcPct val="100000"/>
              </a:lnSpc>
              <a:spcBef>
                <a:spcPct val="20000"/>
              </a:spcBef>
              <a:spcAft>
                <a:spcPts val="0"/>
              </a:spcAft>
              <a:buClr>
                <a:srgbClr val="3D3935">
                  <a:lumMod val="75000"/>
                </a:srgbClr>
              </a:buClr>
              <a:buSzTx/>
              <a:buFont typeface="Arial" pitchFamily="34" charset="0"/>
              <a:buNone/>
              <a:tabLst/>
              <a:defRPr/>
            </a:pPr>
            <a:r>
              <a:rPr lang="es-ES" dirty="0"/>
              <a:t>Editar el estilo de texto del patrón</a:t>
            </a:r>
          </a:p>
        </p:txBody>
      </p:sp>
      <p:grpSp>
        <p:nvGrpSpPr>
          <p:cNvPr id="7" name="Grupo 6"/>
          <p:cNvGrpSpPr/>
          <p:nvPr userDrawn="1"/>
        </p:nvGrpSpPr>
        <p:grpSpPr>
          <a:xfrm>
            <a:off x="7746702" y="4681792"/>
            <a:ext cx="1403648" cy="481958"/>
            <a:chOff x="8064500" y="4790414"/>
            <a:chExt cx="1083150" cy="371911"/>
          </a:xfrm>
        </p:grpSpPr>
        <p:sp>
          <p:nvSpPr>
            <p:cNvPr id="9" name="Forma libre 8">
              <a:extLst>
                <a:ext uri="{FF2B5EF4-FFF2-40B4-BE49-F238E27FC236}">
                  <a16:creationId xmlns="" xmlns:a16="http://schemas.microsoft.com/office/drawing/2014/main" id="{C6C3A9BA-FA29-AF49-93DF-C962E39BE4D1}"/>
                </a:ext>
              </a:extLst>
            </p:cNvPr>
            <p:cNvSpPr/>
            <p:nvPr userDrawn="1"/>
          </p:nvSpPr>
          <p:spPr>
            <a:xfrm>
              <a:off x="8261825" y="4790414"/>
              <a:ext cx="885825" cy="349250"/>
            </a:xfrm>
            <a:custGeom>
              <a:avLst/>
              <a:gdLst>
                <a:gd name="connsiteX0" fmla="*/ 885825 w 885825"/>
                <a:gd name="connsiteY0" fmla="*/ 225425 h 349250"/>
                <a:gd name="connsiteX1" fmla="*/ 885825 w 885825"/>
                <a:gd name="connsiteY1" fmla="*/ 0 h 349250"/>
                <a:gd name="connsiteX2" fmla="*/ 0 w 885825"/>
                <a:gd name="connsiteY2" fmla="*/ 250825 h 349250"/>
                <a:gd name="connsiteX3" fmla="*/ 0 w 885825"/>
                <a:gd name="connsiteY3" fmla="*/ 349250 h 349250"/>
                <a:gd name="connsiteX4" fmla="*/ 885825 w 885825"/>
                <a:gd name="connsiteY4" fmla="*/ 225425 h 349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5825" h="349250">
                  <a:moveTo>
                    <a:pt x="885825" y="225425"/>
                  </a:moveTo>
                  <a:lnTo>
                    <a:pt x="885825" y="0"/>
                  </a:lnTo>
                  <a:lnTo>
                    <a:pt x="0" y="250825"/>
                  </a:lnTo>
                  <a:lnTo>
                    <a:pt x="0" y="349250"/>
                  </a:lnTo>
                  <a:lnTo>
                    <a:pt x="885825" y="225425"/>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s-ES"/>
            </a:p>
          </p:txBody>
        </p:sp>
        <p:sp>
          <p:nvSpPr>
            <p:cNvPr id="10" name="Triángulo 10">
              <a:extLst>
                <a:ext uri="{FF2B5EF4-FFF2-40B4-BE49-F238E27FC236}">
                  <a16:creationId xmlns="" xmlns:a16="http://schemas.microsoft.com/office/drawing/2014/main" id="{400DAD3A-8917-4A46-A174-4210FBD17B57}"/>
                </a:ext>
              </a:extLst>
            </p:cNvPr>
            <p:cNvSpPr/>
            <p:nvPr userDrawn="1"/>
          </p:nvSpPr>
          <p:spPr>
            <a:xfrm>
              <a:off x="8064500" y="4844050"/>
              <a:ext cx="1083150" cy="318275"/>
            </a:xfrm>
            <a:custGeom>
              <a:avLst/>
              <a:gdLst>
                <a:gd name="connsiteX0" fmla="*/ 0 w 2282400"/>
                <a:gd name="connsiteY0" fmla="*/ 1101600 h 1101600"/>
                <a:gd name="connsiteX1" fmla="*/ 1141200 w 2282400"/>
                <a:gd name="connsiteY1" fmla="*/ 0 h 1101600"/>
                <a:gd name="connsiteX2" fmla="*/ 2282400 w 2282400"/>
                <a:gd name="connsiteY2" fmla="*/ 1101600 h 1101600"/>
                <a:gd name="connsiteX3" fmla="*/ 0 w 2282400"/>
                <a:gd name="connsiteY3" fmla="*/ 1101600 h 1101600"/>
                <a:gd name="connsiteX0" fmla="*/ 0 w 2300400"/>
                <a:gd name="connsiteY0" fmla="*/ 302400 h 302400"/>
                <a:gd name="connsiteX1" fmla="*/ 2300400 w 2300400"/>
                <a:gd name="connsiteY1" fmla="*/ 0 h 302400"/>
                <a:gd name="connsiteX2" fmla="*/ 2282400 w 2300400"/>
                <a:gd name="connsiteY2" fmla="*/ 302400 h 302400"/>
                <a:gd name="connsiteX3" fmla="*/ 0 w 2300400"/>
                <a:gd name="connsiteY3" fmla="*/ 302400 h 302400"/>
                <a:gd name="connsiteX0" fmla="*/ 0 w 1026000"/>
                <a:gd name="connsiteY0" fmla="*/ 295200 h 302400"/>
                <a:gd name="connsiteX1" fmla="*/ 1026000 w 1026000"/>
                <a:gd name="connsiteY1" fmla="*/ 0 h 302400"/>
                <a:gd name="connsiteX2" fmla="*/ 1008000 w 1026000"/>
                <a:gd name="connsiteY2" fmla="*/ 302400 h 302400"/>
                <a:gd name="connsiteX3" fmla="*/ 0 w 1026000"/>
                <a:gd name="connsiteY3" fmla="*/ 295200 h 302400"/>
                <a:gd name="connsiteX0" fmla="*/ 0 w 1083150"/>
                <a:gd name="connsiteY0" fmla="*/ 307900 h 315100"/>
                <a:gd name="connsiteX1" fmla="*/ 1083150 w 1083150"/>
                <a:gd name="connsiteY1" fmla="*/ 0 h 315100"/>
                <a:gd name="connsiteX2" fmla="*/ 1008000 w 1083150"/>
                <a:gd name="connsiteY2" fmla="*/ 315100 h 315100"/>
                <a:gd name="connsiteX3" fmla="*/ 0 w 1083150"/>
                <a:gd name="connsiteY3" fmla="*/ 307900 h 315100"/>
                <a:gd name="connsiteX0" fmla="*/ 0 w 1083150"/>
                <a:gd name="connsiteY0" fmla="*/ 307900 h 315100"/>
                <a:gd name="connsiteX1" fmla="*/ 1083150 w 1083150"/>
                <a:gd name="connsiteY1" fmla="*/ 0 h 315100"/>
                <a:gd name="connsiteX2" fmla="*/ 1074675 w 1083150"/>
                <a:gd name="connsiteY2" fmla="*/ 315100 h 315100"/>
                <a:gd name="connsiteX3" fmla="*/ 0 w 1083150"/>
                <a:gd name="connsiteY3" fmla="*/ 307900 h 315100"/>
                <a:gd name="connsiteX0" fmla="*/ 0 w 1083150"/>
                <a:gd name="connsiteY0" fmla="*/ 307900 h 318275"/>
                <a:gd name="connsiteX1" fmla="*/ 1083150 w 1083150"/>
                <a:gd name="connsiteY1" fmla="*/ 0 h 318275"/>
                <a:gd name="connsiteX2" fmla="*/ 1081025 w 1083150"/>
                <a:gd name="connsiteY2" fmla="*/ 318275 h 318275"/>
                <a:gd name="connsiteX3" fmla="*/ 0 w 1083150"/>
                <a:gd name="connsiteY3" fmla="*/ 307900 h 318275"/>
              </a:gdLst>
              <a:ahLst/>
              <a:cxnLst>
                <a:cxn ang="0">
                  <a:pos x="connsiteX0" y="connsiteY0"/>
                </a:cxn>
                <a:cxn ang="0">
                  <a:pos x="connsiteX1" y="connsiteY1"/>
                </a:cxn>
                <a:cxn ang="0">
                  <a:pos x="connsiteX2" y="connsiteY2"/>
                </a:cxn>
                <a:cxn ang="0">
                  <a:pos x="connsiteX3" y="connsiteY3"/>
                </a:cxn>
              </a:cxnLst>
              <a:rect l="l" t="t" r="r" b="b"/>
              <a:pathLst>
                <a:path w="1083150" h="318275">
                  <a:moveTo>
                    <a:pt x="0" y="307900"/>
                  </a:moveTo>
                  <a:lnTo>
                    <a:pt x="1083150" y="0"/>
                  </a:lnTo>
                  <a:cubicBezTo>
                    <a:pt x="1082442" y="106092"/>
                    <a:pt x="1081733" y="212183"/>
                    <a:pt x="1081025" y="318275"/>
                  </a:cubicBezTo>
                  <a:lnTo>
                    <a:pt x="0" y="307900"/>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pic>
        <p:nvPicPr>
          <p:cNvPr id="11" name="Imagen 10"/>
          <p:cNvPicPr>
            <a:picLocks noChangeAspect="1"/>
          </p:cNvPicPr>
          <p:nvPr userDrawn="1"/>
        </p:nvPicPr>
        <p:blipFill>
          <a:blip r:embed="rId7">
            <a:lum/>
          </a:blip>
          <a:stretch>
            <a:fillRect/>
          </a:stretch>
        </p:blipFill>
        <p:spPr>
          <a:xfrm>
            <a:off x="6665441" y="4905400"/>
            <a:ext cx="858887" cy="186630"/>
          </a:xfrm>
          <a:prstGeom prst="rect">
            <a:avLst/>
          </a:prstGeom>
        </p:spPr>
      </p:pic>
      <p:sp>
        <p:nvSpPr>
          <p:cNvPr id="12" name="Freeform 5"/>
          <p:cNvSpPr>
            <a:spLocks noEditPoints="1"/>
          </p:cNvSpPr>
          <p:nvPr userDrawn="1"/>
        </p:nvSpPr>
        <p:spPr bwMode="auto">
          <a:xfrm>
            <a:off x="252000" y="4879562"/>
            <a:ext cx="643638" cy="128556"/>
          </a:xfrm>
          <a:custGeom>
            <a:avLst/>
            <a:gdLst>
              <a:gd name="T0" fmla="*/ 1051 w 1701"/>
              <a:gd name="T1" fmla="*/ 298 h 337"/>
              <a:gd name="T2" fmla="*/ 967 w 1701"/>
              <a:gd name="T3" fmla="*/ 337 h 337"/>
              <a:gd name="T4" fmla="*/ 877 w 1701"/>
              <a:gd name="T5" fmla="*/ 262 h 337"/>
              <a:gd name="T6" fmla="*/ 906 w 1701"/>
              <a:gd name="T7" fmla="*/ 285 h 337"/>
              <a:gd name="T8" fmla="*/ 991 w 1701"/>
              <a:gd name="T9" fmla="*/ 309 h 337"/>
              <a:gd name="T10" fmla="*/ 1033 w 1701"/>
              <a:gd name="T11" fmla="*/ 263 h 337"/>
              <a:gd name="T12" fmla="*/ 926 w 1701"/>
              <a:gd name="T13" fmla="*/ 200 h 337"/>
              <a:gd name="T14" fmla="*/ 888 w 1701"/>
              <a:gd name="T15" fmla="*/ 112 h 337"/>
              <a:gd name="T16" fmla="*/ 967 w 1701"/>
              <a:gd name="T17" fmla="*/ 75 h 337"/>
              <a:gd name="T18" fmla="*/ 1056 w 1701"/>
              <a:gd name="T19" fmla="*/ 149 h 337"/>
              <a:gd name="T20" fmla="*/ 1013 w 1701"/>
              <a:gd name="T21" fmla="*/ 112 h 337"/>
              <a:gd name="T22" fmla="*/ 925 w 1701"/>
              <a:gd name="T23" fmla="*/ 108 h 337"/>
              <a:gd name="T24" fmla="*/ 913 w 1701"/>
              <a:gd name="T25" fmla="*/ 163 h 337"/>
              <a:gd name="T26" fmla="*/ 1046 w 1701"/>
              <a:gd name="T27" fmla="*/ 222 h 337"/>
              <a:gd name="T28" fmla="*/ 680 w 1701"/>
              <a:gd name="T29" fmla="*/ 86 h 337"/>
              <a:gd name="T30" fmla="*/ 656 w 1701"/>
              <a:gd name="T31" fmla="*/ 103 h 337"/>
              <a:gd name="T32" fmla="*/ 656 w 1701"/>
              <a:gd name="T33" fmla="*/ 103 h 337"/>
              <a:gd name="T34" fmla="*/ 632 w 1701"/>
              <a:gd name="T35" fmla="*/ 335 h 337"/>
              <a:gd name="T36" fmla="*/ 661 w 1701"/>
              <a:gd name="T37" fmla="*/ 137 h 337"/>
              <a:gd name="T38" fmla="*/ 722 w 1701"/>
              <a:gd name="T39" fmla="*/ 100 h 337"/>
              <a:gd name="T40" fmla="*/ 783 w 1701"/>
              <a:gd name="T41" fmla="*/ 140 h 337"/>
              <a:gd name="T42" fmla="*/ 810 w 1701"/>
              <a:gd name="T43" fmla="*/ 335 h 337"/>
              <a:gd name="T44" fmla="*/ 722 w 1701"/>
              <a:gd name="T45" fmla="*/ 75 h 337"/>
              <a:gd name="T46" fmla="*/ 1692 w 1701"/>
              <a:gd name="T47" fmla="*/ 298 h 337"/>
              <a:gd name="T48" fmla="*/ 1607 w 1701"/>
              <a:gd name="T49" fmla="*/ 256 h 337"/>
              <a:gd name="T50" fmla="*/ 1686 w 1701"/>
              <a:gd name="T51" fmla="*/ 101 h 337"/>
              <a:gd name="T52" fmla="*/ 1607 w 1701"/>
              <a:gd name="T53" fmla="*/ 78 h 337"/>
              <a:gd name="T54" fmla="*/ 1583 w 1701"/>
              <a:gd name="T55" fmla="*/ 257 h 337"/>
              <a:gd name="T56" fmla="*/ 248 w 1701"/>
              <a:gd name="T57" fmla="*/ 75 h 337"/>
              <a:gd name="T58" fmla="*/ 181 w 1701"/>
              <a:gd name="T59" fmla="*/ 98 h 337"/>
              <a:gd name="T60" fmla="*/ 92 w 1701"/>
              <a:gd name="T61" fmla="*/ 75 h 337"/>
              <a:gd name="T62" fmla="*/ 0 w 1701"/>
              <a:gd name="T63" fmla="*/ 164 h 337"/>
              <a:gd name="T64" fmla="*/ 25 w 1701"/>
              <a:gd name="T65" fmla="*/ 164 h 337"/>
              <a:gd name="T66" fmla="*/ 57 w 1701"/>
              <a:gd name="T67" fmla="*/ 106 h 337"/>
              <a:gd name="T68" fmla="*/ 124 w 1701"/>
              <a:gd name="T69" fmla="*/ 106 h 337"/>
              <a:gd name="T70" fmla="*/ 156 w 1701"/>
              <a:gd name="T71" fmla="*/ 164 h 337"/>
              <a:gd name="T72" fmla="*/ 182 w 1701"/>
              <a:gd name="T73" fmla="*/ 164 h 337"/>
              <a:gd name="T74" fmla="*/ 214 w 1701"/>
              <a:gd name="T75" fmla="*/ 106 h 337"/>
              <a:gd name="T76" fmla="*/ 281 w 1701"/>
              <a:gd name="T77" fmla="*/ 106 h 337"/>
              <a:gd name="T78" fmla="*/ 313 w 1701"/>
              <a:gd name="T79" fmla="*/ 164 h 337"/>
              <a:gd name="T80" fmla="*/ 338 w 1701"/>
              <a:gd name="T81" fmla="*/ 164 h 337"/>
              <a:gd name="T82" fmla="*/ 1522 w 1701"/>
              <a:gd name="T83" fmla="*/ 334 h 337"/>
              <a:gd name="T84" fmla="*/ 1522 w 1701"/>
              <a:gd name="T85" fmla="*/ 311 h 337"/>
              <a:gd name="T86" fmla="*/ 1381 w 1701"/>
              <a:gd name="T87" fmla="*/ 78 h 337"/>
              <a:gd name="T88" fmla="*/ 1381 w 1701"/>
              <a:gd name="T89" fmla="*/ 101 h 337"/>
              <a:gd name="T90" fmla="*/ 1381 w 1701"/>
              <a:gd name="T91" fmla="*/ 311 h 337"/>
              <a:gd name="T92" fmla="*/ 1381 w 1701"/>
              <a:gd name="T93" fmla="*/ 334 h 337"/>
              <a:gd name="T94" fmla="*/ 415 w 1701"/>
              <a:gd name="T95" fmla="*/ 78 h 337"/>
              <a:gd name="T96" fmla="*/ 415 w 1701"/>
              <a:gd name="T97" fmla="*/ 101 h 337"/>
              <a:gd name="T98" fmla="*/ 412 w 1701"/>
              <a:gd name="T99" fmla="*/ 311 h 337"/>
              <a:gd name="T100" fmla="*/ 556 w 1701"/>
              <a:gd name="T101" fmla="*/ 311 h 337"/>
              <a:gd name="T102" fmla="*/ 1297 w 1701"/>
              <a:gd name="T103" fmla="*/ 126 h 337"/>
              <a:gd name="T104" fmla="*/ 1288 w 1701"/>
              <a:gd name="T105" fmla="*/ 334 h 337"/>
              <a:gd name="T106" fmla="*/ 1280 w 1701"/>
              <a:gd name="T107" fmla="*/ 313 h 337"/>
              <a:gd name="T108" fmla="*/ 1148 w 1701"/>
              <a:gd name="T109" fmla="*/ 314 h 337"/>
              <a:gd name="T110" fmla="*/ 1130 w 1701"/>
              <a:gd name="T111" fmla="*/ 126 h 337"/>
              <a:gd name="T112" fmla="*/ 1250 w 1701"/>
              <a:gd name="T113" fmla="*/ 81 h 337"/>
              <a:gd name="T114" fmla="*/ 1278 w 1701"/>
              <a:gd name="T115" fmla="*/ 162 h 337"/>
              <a:gd name="T116" fmla="*/ 1166 w 1701"/>
              <a:gd name="T117" fmla="*/ 116 h 337"/>
              <a:gd name="T118" fmla="*/ 1152 w 1701"/>
              <a:gd name="T119" fmla="*/ 271 h 337"/>
              <a:gd name="T120" fmla="*/ 1214 w 1701"/>
              <a:gd name="T121" fmla="*/ 312 h 337"/>
              <a:gd name="T122" fmla="*/ 1275 w 1701"/>
              <a:gd name="T123" fmla="*/ 271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01" h="337">
                <a:moveTo>
                  <a:pt x="1046" y="222"/>
                </a:moveTo>
                <a:cubicBezTo>
                  <a:pt x="1054" y="233"/>
                  <a:pt x="1058" y="247"/>
                  <a:pt x="1058" y="263"/>
                </a:cubicBezTo>
                <a:cubicBezTo>
                  <a:pt x="1058" y="276"/>
                  <a:pt x="1056" y="288"/>
                  <a:pt x="1051" y="298"/>
                </a:cubicBezTo>
                <a:cubicBezTo>
                  <a:pt x="1046" y="307"/>
                  <a:pt x="1039" y="315"/>
                  <a:pt x="1031" y="321"/>
                </a:cubicBezTo>
                <a:cubicBezTo>
                  <a:pt x="1022" y="327"/>
                  <a:pt x="1013" y="331"/>
                  <a:pt x="1001" y="333"/>
                </a:cubicBezTo>
                <a:cubicBezTo>
                  <a:pt x="991" y="335"/>
                  <a:pt x="979" y="337"/>
                  <a:pt x="967" y="337"/>
                </a:cubicBezTo>
                <a:cubicBezTo>
                  <a:pt x="940" y="337"/>
                  <a:pt x="919" y="331"/>
                  <a:pt x="902" y="319"/>
                </a:cubicBezTo>
                <a:cubicBezTo>
                  <a:pt x="886" y="306"/>
                  <a:pt x="877" y="288"/>
                  <a:pt x="876" y="263"/>
                </a:cubicBezTo>
                <a:cubicBezTo>
                  <a:pt x="876" y="263"/>
                  <a:pt x="877" y="262"/>
                  <a:pt x="877" y="262"/>
                </a:cubicBezTo>
                <a:cubicBezTo>
                  <a:pt x="901" y="262"/>
                  <a:pt x="901" y="262"/>
                  <a:pt x="901" y="262"/>
                </a:cubicBezTo>
                <a:cubicBezTo>
                  <a:pt x="901" y="262"/>
                  <a:pt x="902" y="263"/>
                  <a:pt x="902" y="263"/>
                </a:cubicBezTo>
                <a:cubicBezTo>
                  <a:pt x="902" y="272"/>
                  <a:pt x="903" y="280"/>
                  <a:pt x="906" y="285"/>
                </a:cubicBezTo>
                <a:cubicBezTo>
                  <a:pt x="910" y="291"/>
                  <a:pt x="914" y="296"/>
                  <a:pt x="920" y="300"/>
                </a:cubicBezTo>
                <a:cubicBezTo>
                  <a:pt x="926" y="303"/>
                  <a:pt x="932" y="306"/>
                  <a:pt x="940" y="308"/>
                </a:cubicBezTo>
                <a:cubicBezTo>
                  <a:pt x="954" y="311"/>
                  <a:pt x="970" y="311"/>
                  <a:pt x="991" y="309"/>
                </a:cubicBezTo>
                <a:cubicBezTo>
                  <a:pt x="998" y="308"/>
                  <a:pt x="1005" y="306"/>
                  <a:pt x="1012" y="303"/>
                </a:cubicBezTo>
                <a:cubicBezTo>
                  <a:pt x="1018" y="299"/>
                  <a:pt x="1023" y="295"/>
                  <a:pt x="1027" y="288"/>
                </a:cubicBezTo>
                <a:cubicBezTo>
                  <a:pt x="1031" y="282"/>
                  <a:pt x="1033" y="274"/>
                  <a:pt x="1033" y="263"/>
                </a:cubicBezTo>
                <a:cubicBezTo>
                  <a:pt x="1033" y="254"/>
                  <a:pt x="1031" y="246"/>
                  <a:pt x="1026" y="238"/>
                </a:cubicBezTo>
                <a:cubicBezTo>
                  <a:pt x="1021" y="231"/>
                  <a:pt x="1013" y="226"/>
                  <a:pt x="1003" y="223"/>
                </a:cubicBezTo>
                <a:cubicBezTo>
                  <a:pt x="926" y="200"/>
                  <a:pt x="926" y="200"/>
                  <a:pt x="926" y="200"/>
                </a:cubicBezTo>
                <a:cubicBezTo>
                  <a:pt x="911" y="196"/>
                  <a:pt x="901" y="190"/>
                  <a:pt x="893" y="180"/>
                </a:cubicBezTo>
                <a:cubicBezTo>
                  <a:pt x="885" y="170"/>
                  <a:pt x="881" y="158"/>
                  <a:pt x="881" y="144"/>
                </a:cubicBezTo>
                <a:cubicBezTo>
                  <a:pt x="881" y="131"/>
                  <a:pt x="884" y="121"/>
                  <a:pt x="888" y="112"/>
                </a:cubicBezTo>
                <a:cubicBezTo>
                  <a:pt x="893" y="103"/>
                  <a:pt x="899" y="96"/>
                  <a:pt x="907" y="90"/>
                </a:cubicBezTo>
                <a:cubicBezTo>
                  <a:pt x="915" y="85"/>
                  <a:pt x="924" y="81"/>
                  <a:pt x="934" y="78"/>
                </a:cubicBezTo>
                <a:cubicBezTo>
                  <a:pt x="945" y="76"/>
                  <a:pt x="955" y="75"/>
                  <a:pt x="967" y="75"/>
                </a:cubicBezTo>
                <a:cubicBezTo>
                  <a:pt x="993" y="75"/>
                  <a:pt x="1014" y="81"/>
                  <a:pt x="1030" y="93"/>
                </a:cubicBezTo>
                <a:cubicBezTo>
                  <a:pt x="1047" y="105"/>
                  <a:pt x="1055" y="124"/>
                  <a:pt x="1056" y="148"/>
                </a:cubicBezTo>
                <a:cubicBezTo>
                  <a:pt x="1056" y="148"/>
                  <a:pt x="1056" y="149"/>
                  <a:pt x="1056" y="149"/>
                </a:cubicBezTo>
                <a:cubicBezTo>
                  <a:pt x="1032" y="149"/>
                  <a:pt x="1032" y="149"/>
                  <a:pt x="1032" y="149"/>
                </a:cubicBezTo>
                <a:cubicBezTo>
                  <a:pt x="1032" y="149"/>
                  <a:pt x="1032" y="148"/>
                  <a:pt x="1032" y="148"/>
                </a:cubicBezTo>
                <a:cubicBezTo>
                  <a:pt x="1031" y="131"/>
                  <a:pt x="1025" y="119"/>
                  <a:pt x="1013" y="112"/>
                </a:cubicBezTo>
                <a:cubicBezTo>
                  <a:pt x="1002" y="104"/>
                  <a:pt x="986" y="100"/>
                  <a:pt x="966" y="100"/>
                </a:cubicBezTo>
                <a:cubicBezTo>
                  <a:pt x="958" y="100"/>
                  <a:pt x="951" y="100"/>
                  <a:pt x="944" y="102"/>
                </a:cubicBezTo>
                <a:cubicBezTo>
                  <a:pt x="937" y="103"/>
                  <a:pt x="931" y="105"/>
                  <a:pt x="925" y="108"/>
                </a:cubicBezTo>
                <a:cubicBezTo>
                  <a:pt x="919" y="111"/>
                  <a:pt x="915" y="115"/>
                  <a:pt x="911" y="121"/>
                </a:cubicBezTo>
                <a:cubicBezTo>
                  <a:pt x="908" y="127"/>
                  <a:pt x="906" y="134"/>
                  <a:pt x="906" y="144"/>
                </a:cubicBezTo>
                <a:cubicBezTo>
                  <a:pt x="906" y="151"/>
                  <a:pt x="908" y="157"/>
                  <a:pt x="913" y="163"/>
                </a:cubicBezTo>
                <a:cubicBezTo>
                  <a:pt x="917" y="170"/>
                  <a:pt x="924" y="174"/>
                  <a:pt x="934" y="177"/>
                </a:cubicBezTo>
                <a:cubicBezTo>
                  <a:pt x="1011" y="199"/>
                  <a:pt x="1011" y="199"/>
                  <a:pt x="1011" y="199"/>
                </a:cubicBezTo>
                <a:cubicBezTo>
                  <a:pt x="1026" y="204"/>
                  <a:pt x="1038" y="211"/>
                  <a:pt x="1046" y="222"/>
                </a:cubicBezTo>
                <a:close/>
                <a:moveTo>
                  <a:pt x="722" y="75"/>
                </a:moveTo>
                <a:cubicBezTo>
                  <a:pt x="715" y="75"/>
                  <a:pt x="708" y="76"/>
                  <a:pt x="701" y="78"/>
                </a:cubicBezTo>
                <a:cubicBezTo>
                  <a:pt x="694" y="79"/>
                  <a:pt x="687" y="82"/>
                  <a:pt x="680" y="86"/>
                </a:cubicBezTo>
                <a:cubicBezTo>
                  <a:pt x="673" y="89"/>
                  <a:pt x="667" y="93"/>
                  <a:pt x="662" y="98"/>
                </a:cubicBezTo>
                <a:cubicBezTo>
                  <a:pt x="660" y="100"/>
                  <a:pt x="658" y="101"/>
                  <a:pt x="656" y="103"/>
                </a:cubicBezTo>
                <a:cubicBezTo>
                  <a:pt x="656" y="103"/>
                  <a:pt x="656" y="103"/>
                  <a:pt x="656" y="103"/>
                </a:cubicBezTo>
                <a:cubicBezTo>
                  <a:pt x="656" y="103"/>
                  <a:pt x="656" y="103"/>
                  <a:pt x="656" y="103"/>
                </a:cubicBezTo>
                <a:cubicBezTo>
                  <a:pt x="656" y="103"/>
                  <a:pt x="656" y="103"/>
                  <a:pt x="656" y="103"/>
                </a:cubicBezTo>
                <a:cubicBezTo>
                  <a:pt x="656" y="103"/>
                  <a:pt x="656" y="103"/>
                  <a:pt x="656" y="103"/>
                </a:cubicBezTo>
                <a:cubicBezTo>
                  <a:pt x="643" y="78"/>
                  <a:pt x="643" y="78"/>
                  <a:pt x="643" y="78"/>
                </a:cubicBezTo>
                <a:cubicBezTo>
                  <a:pt x="632" y="78"/>
                  <a:pt x="632" y="78"/>
                  <a:pt x="632" y="78"/>
                </a:cubicBezTo>
                <a:cubicBezTo>
                  <a:pt x="632" y="335"/>
                  <a:pt x="632" y="335"/>
                  <a:pt x="632" y="335"/>
                </a:cubicBezTo>
                <a:cubicBezTo>
                  <a:pt x="656" y="335"/>
                  <a:pt x="656" y="335"/>
                  <a:pt x="656" y="335"/>
                </a:cubicBezTo>
                <a:cubicBezTo>
                  <a:pt x="656" y="162"/>
                  <a:pt x="656" y="162"/>
                  <a:pt x="656" y="162"/>
                </a:cubicBezTo>
                <a:cubicBezTo>
                  <a:pt x="656" y="152"/>
                  <a:pt x="658" y="144"/>
                  <a:pt x="661" y="137"/>
                </a:cubicBezTo>
                <a:cubicBezTo>
                  <a:pt x="664" y="129"/>
                  <a:pt x="669" y="122"/>
                  <a:pt x="674" y="117"/>
                </a:cubicBezTo>
                <a:cubicBezTo>
                  <a:pt x="680" y="112"/>
                  <a:pt x="687" y="108"/>
                  <a:pt x="695" y="105"/>
                </a:cubicBezTo>
                <a:cubicBezTo>
                  <a:pt x="703" y="102"/>
                  <a:pt x="712" y="100"/>
                  <a:pt x="722" y="100"/>
                </a:cubicBezTo>
                <a:cubicBezTo>
                  <a:pt x="735" y="100"/>
                  <a:pt x="745" y="102"/>
                  <a:pt x="754" y="106"/>
                </a:cubicBezTo>
                <a:cubicBezTo>
                  <a:pt x="762" y="110"/>
                  <a:pt x="769" y="115"/>
                  <a:pt x="773" y="120"/>
                </a:cubicBezTo>
                <a:cubicBezTo>
                  <a:pt x="778" y="126"/>
                  <a:pt x="781" y="133"/>
                  <a:pt x="783" y="140"/>
                </a:cubicBezTo>
                <a:cubicBezTo>
                  <a:pt x="785" y="149"/>
                  <a:pt x="786" y="156"/>
                  <a:pt x="786" y="163"/>
                </a:cubicBezTo>
                <a:cubicBezTo>
                  <a:pt x="786" y="335"/>
                  <a:pt x="786" y="335"/>
                  <a:pt x="786" y="335"/>
                </a:cubicBezTo>
                <a:cubicBezTo>
                  <a:pt x="810" y="335"/>
                  <a:pt x="810" y="335"/>
                  <a:pt x="810" y="335"/>
                </a:cubicBezTo>
                <a:cubicBezTo>
                  <a:pt x="810" y="163"/>
                  <a:pt x="810" y="163"/>
                  <a:pt x="810" y="163"/>
                </a:cubicBezTo>
                <a:cubicBezTo>
                  <a:pt x="810" y="135"/>
                  <a:pt x="802" y="113"/>
                  <a:pt x="787" y="98"/>
                </a:cubicBezTo>
                <a:cubicBezTo>
                  <a:pt x="771" y="83"/>
                  <a:pt x="749" y="75"/>
                  <a:pt x="722" y="75"/>
                </a:cubicBezTo>
                <a:close/>
                <a:moveTo>
                  <a:pt x="1650" y="337"/>
                </a:moveTo>
                <a:cubicBezTo>
                  <a:pt x="1672" y="337"/>
                  <a:pt x="1689" y="331"/>
                  <a:pt x="1701" y="321"/>
                </a:cubicBezTo>
                <a:cubicBezTo>
                  <a:pt x="1692" y="298"/>
                  <a:pt x="1692" y="298"/>
                  <a:pt x="1692" y="298"/>
                </a:cubicBezTo>
                <a:cubicBezTo>
                  <a:pt x="1683" y="306"/>
                  <a:pt x="1670" y="313"/>
                  <a:pt x="1650" y="313"/>
                </a:cubicBezTo>
                <a:cubicBezTo>
                  <a:pt x="1636" y="313"/>
                  <a:pt x="1625" y="308"/>
                  <a:pt x="1618" y="300"/>
                </a:cubicBezTo>
                <a:cubicBezTo>
                  <a:pt x="1611" y="291"/>
                  <a:pt x="1607" y="277"/>
                  <a:pt x="1607" y="256"/>
                </a:cubicBezTo>
                <a:cubicBezTo>
                  <a:pt x="1607" y="101"/>
                  <a:pt x="1607" y="101"/>
                  <a:pt x="1607" y="101"/>
                </a:cubicBezTo>
                <a:cubicBezTo>
                  <a:pt x="1685" y="101"/>
                  <a:pt x="1685" y="101"/>
                  <a:pt x="1685" y="101"/>
                </a:cubicBezTo>
                <a:cubicBezTo>
                  <a:pt x="1686" y="101"/>
                  <a:pt x="1686" y="101"/>
                  <a:pt x="1686" y="101"/>
                </a:cubicBezTo>
                <a:cubicBezTo>
                  <a:pt x="1686" y="78"/>
                  <a:pt x="1686" y="78"/>
                  <a:pt x="1686" y="78"/>
                </a:cubicBezTo>
                <a:cubicBezTo>
                  <a:pt x="1686" y="78"/>
                  <a:pt x="1686" y="78"/>
                  <a:pt x="1685" y="78"/>
                </a:cubicBezTo>
                <a:cubicBezTo>
                  <a:pt x="1607" y="78"/>
                  <a:pt x="1607" y="78"/>
                  <a:pt x="1607" y="78"/>
                </a:cubicBezTo>
                <a:cubicBezTo>
                  <a:pt x="1607" y="0"/>
                  <a:pt x="1607" y="0"/>
                  <a:pt x="1607" y="0"/>
                </a:cubicBezTo>
                <a:cubicBezTo>
                  <a:pt x="1583" y="0"/>
                  <a:pt x="1583" y="0"/>
                  <a:pt x="1583" y="0"/>
                </a:cubicBezTo>
                <a:cubicBezTo>
                  <a:pt x="1583" y="257"/>
                  <a:pt x="1583" y="257"/>
                  <a:pt x="1583" y="257"/>
                </a:cubicBezTo>
                <a:cubicBezTo>
                  <a:pt x="1583" y="284"/>
                  <a:pt x="1589" y="304"/>
                  <a:pt x="1600" y="317"/>
                </a:cubicBezTo>
                <a:cubicBezTo>
                  <a:pt x="1612" y="330"/>
                  <a:pt x="1629" y="337"/>
                  <a:pt x="1650" y="337"/>
                </a:cubicBezTo>
                <a:close/>
                <a:moveTo>
                  <a:pt x="248" y="75"/>
                </a:moveTo>
                <a:cubicBezTo>
                  <a:pt x="248" y="75"/>
                  <a:pt x="248" y="75"/>
                  <a:pt x="248" y="75"/>
                </a:cubicBezTo>
                <a:cubicBezTo>
                  <a:pt x="247" y="75"/>
                  <a:pt x="247" y="75"/>
                  <a:pt x="247" y="75"/>
                </a:cubicBezTo>
                <a:cubicBezTo>
                  <a:pt x="219" y="75"/>
                  <a:pt x="197" y="83"/>
                  <a:pt x="181" y="98"/>
                </a:cubicBezTo>
                <a:cubicBezTo>
                  <a:pt x="176" y="103"/>
                  <a:pt x="172" y="108"/>
                  <a:pt x="169" y="114"/>
                </a:cubicBezTo>
                <a:cubicBezTo>
                  <a:pt x="166" y="108"/>
                  <a:pt x="162" y="103"/>
                  <a:pt x="157" y="98"/>
                </a:cubicBezTo>
                <a:cubicBezTo>
                  <a:pt x="141" y="83"/>
                  <a:pt x="120" y="75"/>
                  <a:pt x="92" y="75"/>
                </a:cubicBezTo>
                <a:cubicBezTo>
                  <a:pt x="90" y="75"/>
                  <a:pt x="90" y="75"/>
                  <a:pt x="90" y="75"/>
                </a:cubicBezTo>
                <a:cubicBezTo>
                  <a:pt x="62" y="75"/>
                  <a:pt x="40" y="83"/>
                  <a:pt x="24" y="98"/>
                </a:cubicBezTo>
                <a:cubicBezTo>
                  <a:pt x="8" y="114"/>
                  <a:pt x="0" y="136"/>
                  <a:pt x="0" y="164"/>
                </a:cubicBezTo>
                <a:cubicBezTo>
                  <a:pt x="0" y="335"/>
                  <a:pt x="0" y="335"/>
                  <a:pt x="0" y="335"/>
                </a:cubicBezTo>
                <a:cubicBezTo>
                  <a:pt x="25" y="335"/>
                  <a:pt x="25" y="335"/>
                  <a:pt x="25" y="335"/>
                </a:cubicBezTo>
                <a:cubicBezTo>
                  <a:pt x="25" y="164"/>
                  <a:pt x="25" y="164"/>
                  <a:pt x="25" y="164"/>
                </a:cubicBezTo>
                <a:cubicBezTo>
                  <a:pt x="25" y="156"/>
                  <a:pt x="26" y="149"/>
                  <a:pt x="27" y="141"/>
                </a:cubicBezTo>
                <a:cubicBezTo>
                  <a:pt x="29" y="134"/>
                  <a:pt x="33" y="127"/>
                  <a:pt x="37" y="121"/>
                </a:cubicBezTo>
                <a:cubicBezTo>
                  <a:pt x="42" y="115"/>
                  <a:pt x="49" y="110"/>
                  <a:pt x="57" y="106"/>
                </a:cubicBezTo>
                <a:cubicBezTo>
                  <a:pt x="65" y="102"/>
                  <a:pt x="76" y="100"/>
                  <a:pt x="89" y="100"/>
                </a:cubicBezTo>
                <a:cubicBezTo>
                  <a:pt x="89" y="100"/>
                  <a:pt x="90" y="100"/>
                  <a:pt x="91" y="100"/>
                </a:cubicBezTo>
                <a:cubicBezTo>
                  <a:pt x="104" y="100"/>
                  <a:pt x="115" y="102"/>
                  <a:pt x="124" y="106"/>
                </a:cubicBezTo>
                <a:cubicBezTo>
                  <a:pt x="132" y="110"/>
                  <a:pt x="139" y="115"/>
                  <a:pt x="143" y="121"/>
                </a:cubicBezTo>
                <a:cubicBezTo>
                  <a:pt x="148" y="127"/>
                  <a:pt x="151" y="133"/>
                  <a:pt x="153" y="141"/>
                </a:cubicBezTo>
                <a:cubicBezTo>
                  <a:pt x="155" y="149"/>
                  <a:pt x="156" y="157"/>
                  <a:pt x="156" y="164"/>
                </a:cubicBezTo>
                <a:cubicBezTo>
                  <a:pt x="156" y="335"/>
                  <a:pt x="156" y="335"/>
                  <a:pt x="156" y="335"/>
                </a:cubicBezTo>
                <a:cubicBezTo>
                  <a:pt x="182" y="335"/>
                  <a:pt x="182" y="335"/>
                  <a:pt x="182" y="335"/>
                </a:cubicBezTo>
                <a:cubicBezTo>
                  <a:pt x="182" y="164"/>
                  <a:pt x="182" y="164"/>
                  <a:pt x="182" y="164"/>
                </a:cubicBezTo>
                <a:cubicBezTo>
                  <a:pt x="182" y="157"/>
                  <a:pt x="183" y="149"/>
                  <a:pt x="185" y="141"/>
                </a:cubicBezTo>
                <a:cubicBezTo>
                  <a:pt x="186" y="134"/>
                  <a:pt x="190" y="127"/>
                  <a:pt x="194" y="121"/>
                </a:cubicBezTo>
                <a:cubicBezTo>
                  <a:pt x="199" y="115"/>
                  <a:pt x="206" y="110"/>
                  <a:pt x="214" y="106"/>
                </a:cubicBezTo>
                <a:cubicBezTo>
                  <a:pt x="222" y="102"/>
                  <a:pt x="233" y="100"/>
                  <a:pt x="246" y="100"/>
                </a:cubicBezTo>
                <a:cubicBezTo>
                  <a:pt x="247" y="100"/>
                  <a:pt x="247" y="100"/>
                  <a:pt x="248" y="100"/>
                </a:cubicBezTo>
                <a:cubicBezTo>
                  <a:pt x="262" y="100"/>
                  <a:pt x="273" y="102"/>
                  <a:pt x="281" y="106"/>
                </a:cubicBezTo>
                <a:cubicBezTo>
                  <a:pt x="289" y="110"/>
                  <a:pt x="296" y="115"/>
                  <a:pt x="301" y="121"/>
                </a:cubicBezTo>
                <a:cubicBezTo>
                  <a:pt x="305" y="127"/>
                  <a:pt x="309" y="134"/>
                  <a:pt x="311" y="141"/>
                </a:cubicBezTo>
                <a:cubicBezTo>
                  <a:pt x="312" y="149"/>
                  <a:pt x="313" y="157"/>
                  <a:pt x="313" y="164"/>
                </a:cubicBezTo>
                <a:cubicBezTo>
                  <a:pt x="313" y="335"/>
                  <a:pt x="313" y="335"/>
                  <a:pt x="313" y="335"/>
                </a:cubicBezTo>
                <a:cubicBezTo>
                  <a:pt x="338" y="335"/>
                  <a:pt x="338" y="335"/>
                  <a:pt x="338" y="335"/>
                </a:cubicBezTo>
                <a:cubicBezTo>
                  <a:pt x="338" y="164"/>
                  <a:pt x="338" y="164"/>
                  <a:pt x="338" y="164"/>
                </a:cubicBezTo>
                <a:cubicBezTo>
                  <a:pt x="338" y="136"/>
                  <a:pt x="330" y="114"/>
                  <a:pt x="314" y="98"/>
                </a:cubicBezTo>
                <a:cubicBezTo>
                  <a:pt x="298" y="83"/>
                  <a:pt x="276" y="75"/>
                  <a:pt x="248" y="75"/>
                </a:cubicBezTo>
                <a:close/>
                <a:moveTo>
                  <a:pt x="1522" y="334"/>
                </a:moveTo>
                <a:cubicBezTo>
                  <a:pt x="1523" y="334"/>
                  <a:pt x="1523" y="334"/>
                  <a:pt x="1524" y="334"/>
                </a:cubicBezTo>
                <a:cubicBezTo>
                  <a:pt x="1524" y="311"/>
                  <a:pt x="1524" y="311"/>
                  <a:pt x="1524" y="311"/>
                </a:cubicBezTo>
                <a:cubicBezTo>
                  <a:pt x="1523" y="311"/>
                  <a:pt x="1523" y="311"/>
                  <a:pt x="1522" y="311"/>
                </a:cubicBezTo>
                <a:cubicBezTo>
                  <a:pt x="1472" y="311"/>
                  <a:pt x="1472" y="311"/>
                  <a:pt x="1472" y="311"/>
                </a:cubicBezTo>
                <a:cubicBezTo>
                  <a:pt x="1472" y="78"/>
                  <a:pt x="1472" y="78"/>
                  <a:pt x="1472" y="78"/>
                </a:cubicBezTo>
                <a:cubicBezTo>
                  <a:pt x="1381" y="78"/>
                  <a:pt x="1381" y="78"/>
                  <a:pt x="1381" y="78"/>
                </a:cubicBezTo>
                <a:cubicBezTo>
                  <a:pt x="1380" y="78"/>
                  <a:pt x="1380" y="78"/>
                  <a:pt x="1380" y="78"/>
                </a:cubicBezTo>
                <a:cubicBezTo>
                  <a:pt x="1380" y="101"/>
                  <a:pt x="1380" y="101"/>
                  <a:pt x="1380" y="101"/>
                </a:cubicBezTo>
                <a:cubicBezTo>
                  <a:pt x="1380" y="101"/>
                  <a:pt x="1380" y="101"/>
                  <a:pt x="1381" y="101"/>
                </a:cubicBezTo>
                <a:cubicBezTo>
                  <a:pt x="1447" y="101"/>
                  <a:pt x="1447" y="101"/>
                  <a:pt x="1447" y="101"/>
                </a:cubicBezTo>
                <a:cubicBezTo>
                  <a:pt x="1447" y="311"/>
                  <a:pt x="1447" y="311"/>
                  <a:pt x="1447" y="311"/>
                </a:cubicBezTo>
                <a:cubicBezTo>
                  <a:pt x="1381" y="311"/>
                  <a:pt x="1381" y="311"/>
                  <a:pt x="1381" y="311"/>
                </a:cubicBezTo>
                <a:cubicBezTo>
                  <a:pt x="1380" y="311"/>
                  <a:pt x="1380" y="311"/>
                  <a:pt x="1380" y="311"/>
                </a:cubicBezTo>
                <a:cubicBezTo>
                  <a:pt x="1380" y="334"/>
                  <a:pt x="1380" y="334"/>
                  <a:pt x="1380" y="334"/>
                </a:cubicBezTo>
                <a:cubicBezTo>
                  <a:pt x="1380" y="334"/>
                  <a:pt x="1380" y="334"/>
                  <a:pt x="1381" y="334"/>
                </a:cubicBezTo>
                <a:lnTo>
                  <a:pt x="1522" y="334"/>
                </a:lnTo>
                <a:close/>
                <a:moveTo>
                  <a:pt x="507" y="78"/>
                </a:moveTo>
                <a:cubicBezTo>
                  <a:pt x="415" y="78"/>
                  <a:pt x="415" y="78"/>
                  <a:pt x="415" y="78"/>
                </a:cubicBezTo>
                <a:cubicBezTo>
                  <a:pt x="414" y="78"/>
                  <a:pt x="413" y="78"/>
                  <a:pt x="412" y="79"/>
                </a:cubicBezTo>
                <a:cubicBezTo>
                  <a:pt x="412" y="101"/>
                  <a:pt x="412" y="101"/>
                  <a:pt x="412" y="101"/>
                </a:cubicBezTo>
                <a:cubicBezTo>
                  <a:pt x="413" y="101"/>
                  <a:pt x="414" y="101"/>
                  <a:pt x="415" y="101"/>
                </a:cubicBezTo>
                <a:cubicBezTo>
                  <a:pt x="482" y="101"/>
                  <a:pt x="482" y="101"/>
                  <a:pt x="482" y="101"/>
                </a:cubicBezTo>
                <a:cubicBezTo>
                  <a:pt x="482" y="311"/>
                  <a:pt x="482" y="311"/>
                  <a:pt x="482" y="311"/>
                </a:cubicBezTo>
                <a:cubicBezTo>
                  <a:pt x="412" y="311"/>
                  <a:pt x="412" y="311"/>
                  <a:pt x="412" y="311"/>
                </a:cubicBezTo>
                <a:cubicBezTo>
                  <a:pt x="412" y="334"/>
                  <a:pt x="412" y="334"/>
                  <a:pt x="412" y="334"/>
                </a:cubicBezTo>
                <a:cubicBezTo>
                  <a:pt x="413" y="334"/>
                  <a:pt x="556" y="334"/>
                  <a:pt x="556" y="334"/>
                </a:cubicBezTo>
                <a:cubicBezTo>
                  <a:pt x="556" y="311"/>
                  <a:pt x="556" y="311"/>
                  <a:pt x="556" y="311"/>
                </a:cubicBezTo>
                <a:cubicBezTo>
                  <a:pt x="507" y="311"/>
                  <a:pt x="507" y="311"/>
                  <a:pt x="507" y="311"/>
                </a:cubicBezTo>
                <a:lnTo>
                  <a:pt x="507" y="78"/>
                </a:lnTo>
                <a:close/>
                <a:moveTo>
                  <a:pt x="1297" y="126"/>
                </a:moveTo>
                <a:cubicBezTo>
                  <a:pt x="1301" y="137"/>
                  <a:pt x="1303" y="149"/>
                  <a:pt x="1303" y="162"/>
                </a:cubicBezTo>
                <a:cubicBezTo>
                  <a:pt x="1303" y="334"/>
                  <a:pt x="1303" y="334"/>
                  <a:pt x="1303" y="334"/>
                </a:cubicBezTo>
                <a:cubicBezTo>
                  <a:pt x="1288" y="334"/>
                  <a:pt x="1288" y="334"/>
                  <a:pt x="1288" y="334"/>
                </a:cubicBezTo>
                <a:cubicBezTo>
                  <a:pt x="1280" y="314"/>
                  <a:pt x="1280" y="314"/>
                  <a:pt x="1280" y="314"/>
                </a:cubicBezTo>
                <a:cubicBezTo>
                  <a:pt x="1280" y="315"/>
                  <a:pt x="1280" y="315"/>
                  <a:pt x="1280" y="315"/>
                </a:cubicBezTo>
                <a:cubicBezTo>
                  <a:pt x="1280" y="313"/>
                  <a:pt x="1280" y="313"/>
                  <a:pt x="1280" y="313"/>
                </a:cubicBezTo>
                <a:cubicBezTo>
                  <a:pt x="1280" y="314"/>
                  <a:pt x="1279" y="314"/>
                  <a:pt x="1279" y="314"/>
                </a:cubicBezTo>
                <a:cubicBezTo>
                  <a:pt x="1263" y="329"/>
                  <a:pt x="1241" y="337"/>
                  <a:pt x="1214" y="337"/>
                </a:cubicBezTo>
                <a:cubicBezTo>
                  <a:pt x="1186" y="337"/>
                  <a:pt x="1164" y="329"/>
                  <a:pt x="1148" y="314"/>
                </a:cubicBezTo>
                <a:cubicBezTo>
                  <a:pt x="1132" y="299"/>
                  <a:pt x="1124" y="277"/>
                  <a:pt x="1124" y="249"/>
                </a:cubicBezTo>
                <a:cubicBezTo>
                  <a:pt x="1124" y="162"/>
                  <a:pt x="1124" y="162"/>
                  <a:pt x="1124" y="162"/>
                </a:cubicBezTo>
                <a:cubicBezTo>
                  <a:pt x="1124" y="149"/>
                  <a:pt x="1126" y="137"/>
                  <a:pt x="1130" y="126"/>
                </a:cubicBezTo>
                <a:cubicBezTo>
                  <a:pt x="1135" y="116"/>
                  <a:pt x="1141" y="106"/>
                  <a:pt x="1148" y="99"/>
                </a:cubicBezTo>
                <a:cubicBezTo>
                  <a:pt x="1156" y="91"/>
                  <a:pt x="1165" y="85"/>
                  <a:pt x="1177" y="81"/>
                </a:cubicBezTo>
                <a:cubicBezTo>
                  <a:pt x="1199" y="73"/>
                  <a:pt x="1228" y="73"/>
                  <a:pt x="1250" y="81"/>
                </a:cubicBezTo>
                <a:cubicBezTo>
                  <a:pt x="1262" y="85"/>
                  <a:pt x="1271" y="91"/>
                  <a:pt x="1279" y="99"/>
                </a:cubicBezTo>
                <a:cubicBezTo>
                  <a:pt x="1286" y="106"/>
                  <a:pt x="1293" y="116"/>
                  <a:pt x="1297" y="126"/>
                </a:cubicBezTo>
                <a:close/>
                <a:moveTo>
                  <a:pt x="1278" y="162"/>
                </a:moveTo>
                <a:cubicBezTo>
                  <a:pt x="1278" y="143"/>
                  <a:pt x="1272" y="127"/>
                  <a:pt x="1261" y="116"/>
                </a:cubicBezTo>
                <a:cubicBezTo>
                  <a:pt x="1250" y="105"/>
                  <a:pt x="1234" y="100"/>
                  <a:pt x="1214" y="100"/>
                </a:cubicBezTo>
                <a:cubicBezTo>
                  <a:pt x="1193" y="100"/>
                  <a:pt x="1177" y="105"/>
                  <a:pt x="1166" y="116"/>
                </a:cubicBezTo>
                <a:cubicBezTo>
                  <a:pt x="1155" y="127"/>
                  <a:pt x="1149" y="142"/>
                  <a:pt x="1149" y="162"/>
                </a:cubicBezTo>
                <a:cubicBezTo>
                  <a:pt x="1149" y="249"/>
                  <a:pt x="1149" y="249"/>
                  <a:pt x="1149" y="249"/>
                </a:cubicBezTo>
                <a:cubicBezTo>
                  <a:pt x="1149" y="256"/>
                  <a:pt x="1150" y="263"/>
                  <a:pt x="1152" y="271"/>
                </a:cubicBezTo>
                <a:cubicBezTo>
                  <a:pt x="1154" y="278"/>
                  <a:pt x="1157" y="285"/>
                  <a:pt x="1162" y="291"/>
                </a:cubicBezTo>
                <a:cubicBezTo>
                  <a:pt x="1166" y="297"/>
                  <a:pt x="1173" y="302"/>
                  <a:pt x="1181" y="306"/>
                </a:cubicBezTo>
                <a:cubicBezTo>
                  <a:pt x="1189" y="310"/>
                  <a:pt x="1200" y="312"/>
                  <a:pt x="1214" y="312"/>
                </a:cubicBezTo>
                <a:cubicBezTo>
                  <a:pt x="1227" y="312"/>
                  <a:pt x="1238" y="310"/>
                  <a:pt x="1246" y="306"/>
                </a:cubicBezTo>
                <a:cubicBezTo>
                  <a:pt x="1255" y="302"/>
                  <a:pt x="1261" y="297"/>
                  <a:pt x="1266" y="291"/>
                </a:cubicBezTo>
                <a:cubicBezTo>
                  <a:pt x="1270" y="285"/>
                  <a:pt x="1273" y="278"/>
                  <a:pt x="1275" y="271"/>
                </a:cubicBezTo>
                <a:cubicBezTo>
                  <a:pt x="1277" y="263"/>
                  <a:pt x="1278" y="256"/>
                  <a:pt x="1278" y="249"/>
                </a:cubicBezTo>
                <a:lnTo>
                  <a:pt x="1278" y="162"/>
                </a:lnTo>
                <a:close/>
              </a:path>
            </a:pathLst>
          </a:custGeom>
          <a:solidFill>
            <a:srgbClr val="1A3B47"/>
          </a:solidFill>
          <a:ln>
            <a:noFill/>
          </a:ln>
        </p:spPr>
        <p:txBody>
          <a:bodyPr vert="horz" wrap="square" lIns="91440" tIns="45720" rIns="91440" bIns="45720" numCol="1" anchor="t" anchorCtr="0" compatLnSpc="1">
            <a:prstTxWarp prst="textNoShape">
              <a:avLst/>
            </a:prstTxWarp>
          </a:bodyPr>
          <a:lstStyle/>
          <a:p>
            <a:endParaRPr lang="es-ES"/>
          </a:p>
        </p:txBody>
      </p:sp>
      <p:sp>
        <p:nvSpPr>
          <p:cNvPr id="13" name="Slide Number Placeholder 5">
            <a:extLst>
              <a:ext uri="{FF2B5EF4-FFF2-40B4-BE49-F238E27FC236}">
                <a16:creationId xmlns="" xmlns:a16="http://schemas.microsoft.com/office/drawing/2014/main" id="{010F3A02-B7CA-9E42-855B-3F51A0093AEE}"/>
              </a:ext>
            </a:extLst>
          </p:cNvPr>
          <p:cNvSpPr txBox="1">
            <a:spLocks/>
          </p:cNvSpPr>
          <p:nvPr userDrawn="1"/>
        </p:nvSpPr>
        <p:spPr>
          <a:xfrm>
            <a:off x="8604448" y="4876006"/>
            <a:ext cx="287140" cy="242765"/>
          </a:xfrm>
          <a:prstGeom prst="rect">
            <a:avLst/>
          </a:prstGeom>
        </p:spPr>
        <p:txBody>
          <a:bodyPr vert="horz" lIns="0" tIns="0" rIns="0" bIns="0" rtlCol="0" anchor="ctr"/>
          <a:lstStyle>
            <a:defPPr>
              <a:defRPr lang="es-ES"/>
            </a:defPPr>
            <a:lvl1pPr marL="0" algn="l" defTabSz="685800" rtl="0" eaLnBrk="1" latinLnBrk="0" hangingPunct="1">
              <a:defRPr sz="800" kern="1200">
                <a:solidFill>
                  <a:schemeClr val="bg1"/>
                </a:solidFill>
                <a:latin typeface="Soho Gothic Pro" panose="020B0503030504020204" pitchFamily="34" charset="77"/>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r"/>
            <a:fld id="{A5078871-D93F-4D40-B540-DC74CFDF655C}" type="slidenum">
              <a:rPr lang="es-ES" sz="800" smtClean="0">
                <a:solidFill>
                  <a:schemeClr val="bg1"/>
                </a:solidFill>
              </a:rPr>
              <a:pPr algn="r"/>
              <a:t>‹Nº›</a:t>
            </a:fld>
            <a:endParaRPr lang="es-ES" sz="800" dirty="0">
              <a:solidFill>
                <a:schemeClr val="bg1"/>
              </a:solidFill>
            </a:endParaRPr>
          </a:p>
        </p:txBody>
      </p:sp>
    </p:spTree>
    <p:extLst>
      <p:ext uri="{BB962C8B-B14F-4D97-AF65-F5344CB8AC3E}">
        <p14:creationId xmlns:p14="http://schemas.microsoft.com/office/powerpoint/2010/main" val="304102599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10_1. Texto grande">
    <p:spTree>
      <p:nvGrpSpPr>
        <p:cNvPr id="1" name=""/>
        <p:cNvGrpSpPr/>
        <p:nvPr/>
      </p:nvGrpSpPr>
      <p:grpSpPr>
        <a:xfrm>
          <a:off x="0" y="0"/>
          <a:ext cx="0" cy="0"/>
          <a:chOff x="0" y="0"/>
          <a:chExt cx="0" cy="0"/>
        </a:xfrm>
      </p:grpSpPr>
      <p:graphicFrame>
        <p:nvGraphicFramePr>
          <p:cNvPr id="3" name="Objeto 2" hidden="1"/>
          <p:cNvGraphicFramePr>
            <a:graphicFrameLocks noChangeAspect="1"/>
          </p:cNvGraphicFramePr>
          <p:nvPr userDrawn="1">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13727" name="Diapositiva de think-cell" r:id="rId5" imgW="270" imgH="270" progId="TCLayout.ActiveDocument.1">
                  <p:embed/>
                </p:oleObj>
              </mc:Choice>
              <mc:Fallback>
                <p:oleObj name="Diapositiva de think-cell" r:id="rId5" imgW="270" imgH="270" progId="TCLayout.ActiveDocument.1">
                  <p:embed/>
                  <p:pic>
                    <p:nvPicPr>
                      <p:cNvPr id="3" name="Objeto 2"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ángulo 1" hidden="1"/>
          <p:cNvSpPr/>
          <p:nvPr userDrawn="1">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0000"/>
              </a:lnSpc>
              <a:spcBef>
                <a:spcPct val="0"/>
              </a:spcBef>
              <a:spcAft>
                <a:spcPct val="0"/>
              </a:spcAft>
            </a:pPr>
            <a:endParaRPr lang="es-ES" sz="2000" b="0" i="0" baseline="0" dirty="0">
              <a:latin typeface="Playfair Display" panose="00000500000000000000" pitchFamily="2" charset="0"/>
              <a:ea typeface="+mj-ea"/>
              <a:cs typeface="+mj-cs"/>
              <a:sym typeface="Playfair Display" panose="00000500000000000000" pitchFamily="2" charset="0"/>
            </a:endParaRPr>
          </a:p>
        </p:txBody>
      </p:sp>
      <p:sp>
        <p:nvSpPr>
          <p:cNvPr id="6" name="Title Placeholder 1">
            <a:extLst>
              <a:ext uri="{FF2B5EF4-FFF2-40B4-BE49-F238E27FC236}">
                <a16:creationId xmlns="" xmlns:a16="http://schemas.microsoft.com/office/drawing/2014/main" id="{7EA230A8-2396-C04E-BA7D-6A765043E110}"/>
              </a:ext>
            </a:extLst>
          </p:cNvPr>
          <p:cNvSpPr>
            <a:spLocks noGrp="1"/>
          </p:cNvSpPr>
          <p:nvPr>
            <p:ph type="title" hasCustomPrompt="1"/>
          </p:nvPr>
        </p:nvSpPr>
        <p:spPr>
          <a:xfrm>
            <a:off x="252000" y="486818"/>
            <a:ext cx="8639588" cy="689507"/>
          </a:xfrm>
          <a:prstGeom prst="rect">
            <a:avLst/>
          </a:prstGeom>
        </p:spPr>
        <p:txBody>
          <a:bodyPr vert="horz" lIns="0" tIns="0" rIns="0" bIns="0" rtlCol="0" anchor="t">
            <a:noAutofit/>
          </a:bodyPr>
          <a:lstStyle>
            <a:lvl1pPr>
              <a:defRPr sz="2000"/>
            </a:lvl1pPr>
          </a:lstStyle>
          <a:p>
            <a:r>
              <a:rPr lang="es-ES" dirty="0"/>
              <a:t>Haga clic para modificar el título de esta página, cuentas con dos líneas para títulos extensos</a:t>
            </a:r>
            <a:endParaRPr lang="en-US" dirty="0"/>
          </a:p>
        </p:txBody>
      </p:sp>
      <p:sp>
        <p:nvSpPr>
          <p:cNvPr id="8" name="12 Marcador de texto"/>
          <p:cNvSpPr>
            <a:spLocks noGrp="1"/>
          </p:cNvSpPr>
          <p:nvPr>
            <p:ph type="body" sz="quarter" idx="13"/>
          </p:nvPr>
        </p:nvSpPr>
        <p:spPr>
          <a:xfrm>
            <a:off x="252000" y="267750"/>
            <a:ext cx="8639588" cy="188640"/>
          </a:xfrm>
          <a:prstGeom prst="rect">
            <a:avLst/>
          </a:prstGeom>
        </p:spPr>
        <p:txBody>
          <a:bodyPr lIns="0" anchor="t" anchorCtr="0">
            <a:noAutofit/>
          </a:bodyPr>
          <a:lstStyle>
            <a:lvl1pPr marL="0" indent="0">
              <a:buNone/>
              <a:defRPr kumimoji="0" lang="es-ES" sz="800" b="0" i="0" u="none" strike="noStrike" kern="1200" cap="none" spc="0" normalizeH="0" baseline="0" dirty="0" smtClean="0">
                <a:ln>
                  <a:noFill/>
                </a:ln>
                <a:solidFill>
                  <a:srgbClr val="1A3B47"/>
                </a:solidFill>
                <a:effectLst/>
                <a:uLnTx/>
                <a:uFillTx/>
                <a:latin typeface="Soho Gothic Pro" panose="020B0503030504020204" pitchFamily="34" charset="0"/>
                <a:ea typeface="+mn-ea"/>
                <a:cs typeface="Soho Gothic Pro" panose="020B0503030504020204" pitchFamily="34" charset="0"/>
              </a:defRPr>
            </a:lvl1pPr>
            <a:lvl2pPr>
              <a:buNone/>
              <a:defRPr/>
            </a:lvl2pPr>
            <a:lvl3pPr>
              <a:buNone/>
              <a:defRPr/>
            </a:lvl3pPr>
            <a:lvl4pPr>
              <a:buNone/>
              <a:defRPr/>
            </a:lvl4pPr>
            <a:lvl5pPr>
              <a:buNone/>
              <a:defRPr/>
            </a:lvl5pPr>
          </a:lstStyle>
          <a:p>
            <a:pPr marL="0" marR="0" lvl="0" indent="0" algn="just" defTabSz="844083" rtl="0" eaLnBrk="1" fontAlgn="auto" latinLnBrk="0" hangingPunct="1">
              <a:lnSpc>
                <a:spcPct val="100000"/>
              </a:lnSpc>
              <a:spcBef>
                <a:spcPct val="20000"/>
              </a:spcBef>
              <a:spcAft>
                <a:spcPts val="0"/>
              </a:spcAft>
              <a:buClr>
                <a:srgbClr val="3D3935">
                  <a:lumMod val="75000"/>
                </a:srgbClr>
              </a:buClr>
              <a:buSzTx/>
              <a:buFont typeface="Arial" pitchFamily="34" charset="0"/>
              <a:buNone/>
              <a:tabLst/>
              <a:defRPr/>
            </a:pPr>
            <a:r>
              <a:rPr lang="es-ES" dirty="0"/>
              <a:t>Editar el estilo de texto del patrón</a:t>
            </a:r>
          </a:p>
        </p:txBody>
      </p:sp>
      <p:grpSp>
        <p:nvGrpSpPr>
          <p:cNvPr id="7" name="Grupo 6"/>
          <p:cNvGrpSpPr/>
          <p:nvPr userDrawn="1"/>
        </p:nvGrpSpPr>
        <p:grpSpPr>
          <a:xfrm>
            <a:off x="7746702" y="4681792"/>
            <a:ext cx="1403648" cy="481958"/>
            <a:chOff x="8064500" y="4790414"/>
            <a:chExt cx="1083150" cy="371911"/>
          </a:xfrm>
        </p:grpSpPr>
        <p:sp>
          <p:nvSpPr>
            <p:cNvPr id="9" name="Forma libre 8">
              <a:extLst>
                <a:ext uri="{FF2B5EF4-FFF2-40B4-BE49-F238E27FC236}">
                  <a16:creationId xmlns="" xmlns:a16="http://schemas.microsoft.com/office/drawing/2014/main" id="{C6C3A9BA-FA29-AF49-93DF-C962E39BE4D1}"/>
                </a:ext>
              </a:extLst>
            </p:cNvPr>
            <p:cNvSpPr/>
            <p:nvPr userDrawn="1"/>
          </p:nvSpPr>
          <p:spPr>
            <a:xfrm>
              <a:off x="8261825" y="4790414"/>
              <a:ext cx="885825" cy="349250"/>
            </a:xfrm>
            <a:custGeom>
              <a:avLst/>
              <a:gdLst>
                <a:gd name="connsiteX0" fmla="*/ 885825 w 885825"/>
                <a:gd name="connsiteY0" fmla="*/ 225425 h 349250"/>
                <a:gd name="connsiteX1" fmla="*/ 885825 w 885825"/>
                <a:gd name="connsiteY1" fmla="*/ 0 h 349250"/>
                <a:gd name="connsiteX2" fmla="*/ 0 w 885825"/>
                <a:gd name="connsiteY2" fmla="*/ 250825 h 349250"/>
                <a:gd name="connsiteX3" fmla="*/ 0 w 885825"/>
                <a:gd name="connsiteY3" fmla="*/ 349250 h 349250"/>
                <a:gd name="connsiteX4" fmla="*/ 885825 w 885825"/>
                <a:gd name="connsiteY4" fmla="*/ 225425 h 349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5825" h="349250">
                  <a:moveTo>
                    <a:pt x="885825" y="225425"/>
                  </a:moveTo>
                  <a:lnTo>
                    <a:pt x="885825" y="0"/>
                  </a:lnTo>
                  <a:lnTo>
                    <a:pt x="0" y="250825"/>
                  </a:lnTo>
                  <a:lnTo>
                    <a:pt x="0" y="349250"/>
                  </a:lnTo>
                  <a:lnTo>
                    <a:pt x="885825" y="225425"/>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s-ES"/>
            </a:p>
          </p:txBody>
        </p:sp>
        <p:sp>
          <p:nvSpPr>
            <p:cNvPr id="10" name="Triángulo 10">
              <a:extLst>
                <a:ext uri="{FF2B5EF4-FFF2-40B4-BE49-F238E27FC236}">
                  <a16:creationId xmlns="" xmlns:a16="http://schemas.microsoft.com/office/drawing/2014/main" id="{400DAD3A-8917-4A46-A174-4210FBD17B57}"/>
                </a:ext>
              </a:extLst>
            </p:cNvPr>
            <p:cNvSpPr/>
            <p:nvPr userDrawn="1"/>
          </p:nvSpPr>
          <p:spPr>
            <a:xfrm>
              <a:off x="8064500" y="4844050"/>
              <a:ext cx="1083150" cy="318275"/>
            </a:xfrm>
            <a:custGeom>
              <a:avLst/>
              <a:gdLst>
                <a:gd name="connsiteX0" fmla="*/ 0 w 2282400"/>
                <a:gd name="connsiteY0" fmla="*/ 1101600 h 1101600"/>
                <a:gd name="connsiteX1" fmla="*/ 1141200 w 2282400"/>
                <a:gd name="connsiteY1" fmla="*/ 0 h 1101600"/>
                <a:gd name="connsiteX2" fmla="*/ 2282400 w 2282400"/>
                <a:gd name="connsiteY2" fmla="*/ 1101600 h 1101600"/>
                <a:gd name="connsiteX3" fmla="*/ 0 w 2282400"/>
                <a:gd name="connsiteY3" fmla="*/ 1101600 h 1101600"/>
                <a:gd name="connsiteX0" fmla="*/ 0 w 2300400"/>
                <a:gd name="connsiteY0" fmla="*/ 302400 h 302400"/>
                <a:gd name="connsiteX1" fmla="*/ 2300400 w 2300400"/>
                <a:gd name="connsiteY1" fmla="*/ 0 h 302400"/>
                <a:gd name="connsiteX2" fmla="*/ 2282400 w 2300400"/>
                <a:gd name="connsiteY2" fmla="*/ 302400 h 302400"/>
                <a:gd name="connsiteX3" fmla="*/ 0 w 2300400"/>
                <a:gd name="connsiteY3" fmla="*/ 302400 h 302400"/>
                <a:gd name="connsiteX0" fmla="*/ 0 w 1026000"/>
                <a:gd name="connsiteY0" fmla="*/ 295200 h 302400"/>
                <a:gd name="connsiteX1" fmla="*/ 1026000 w 1026000"/>
                <a:gd name="connsiteY1" fmla="*/ 0 h 302400"/>
                <a:gd name="connsiteX2" fmla="*/ 1008000 w 1026000"/>
                <a:gd name="connsiteY2" fmla="*/ 302400 h 302400"/>
                <a:gd name="connsiteX3" fmla="*/ 0 w 1026000"/>
                <a:gd name="connsiteY3" fmla="*/ 295200 h 302400"/>
                <a:gd name="connsiteX0" fmla="*/ 0 w 1083150"/>
                <a:gd name="connsiteY0" fmla="*/ 307900 h 315100"/>
                <a:gd name="connsiteX1" fmla="*/ 1083150 w 1083150"/>
                <a:gd name="connsiteY1" fmla="*/ 0 h 315100"/>
                <a:gd name="connsiteX2" fmla="*/ 1008000 w 1083150"/>
                <a:gd name="connsiteY2" fmla="*/ 315100 h 315100"/>
                <a:gd name="connsiteX3" fmla="*/ 0 w 1083150"/>
                <a:gd name="connsiteY3" fmla="*/ 307900 h 315100"/>
                <a:gd name="connsiteX0" fmla="*/ 0 w 1083150"/>
                <a:gd name="connsiteY0" fmla="*/ 307900 h 315100"/>
                <a:gd name="connsiteX1" fmla="*/ 1083150 w 1083150"/>
                <a:gd name="connsiteY1" fmla="*/ 0 h 315100"/>
                <a:gd name="connsiteX2" fmla="*/ 1074675 w 1083150"/>
                <a:gd name="connsiteY2" fmla="*/ 315100 h 315100"/>
                <a:gd name="connsiteX3" fmla="*/ 0 w 1083150"/>
                <a:gd name="connsiteY3" fmla="*/ 307900 h 315100"/>
                <a:gd name="connsiteX0" fmla="*/ 0 w 1083150"/>
                <a:gd name="connsiteY0" fmla="*/ 307900 h 318275"/>
                <a:gd name="connsiteX1" fmla="*/ 1083150 w 1083150"/>
                <a:gd name="connsiteY1" fmla="*/ 0 h 318275"/>
                <a:gd name="connsiteX2" fmla="*/ 1081025 w 1083150"/>
                <a:gd name="connsiteY2" fmla="*/ 318275 h 318275"/>
                <a:gd name="connsiteX3" fmla="*/ 0 w 1083150"/>
                <a:gd name="connsiteY3" fmla="*/ 307900 h 318275"/>
              </a:gdLst>
              <a:ahLst/>
              <a:cxnLst>
                <a:cxn ang="0">
                  <a:pos x="connsiteX0" y="connsiteY0"/>
                </a:cxn>
                <a:cxn ang="0">
                  <a:pos x="connsiteX1" y="connsiteY1"/>
                </a:cxn>
                <a:cxn ang="0">
                  <a:pos x="connsiteX2" y="connsiteY2"/>
                </a:cxn>
                <a:cxn ang="0">
                  <a:pos x="connsiteX3" y="connsiteY3"/>
                </a:cxn>
              </a:cxnLst>
              <a:rect l="l" t="t" r="r" b="b"/>
              <a:pathLst>
                <a:path w="1083150" h="318275">
                  <a:moveTo>
                    <a:pt x="0" y="307900"/>
                  </a:moveTo>
                  <a:lnTo>
                    <a:pt x="1083150" y="0"/>
                  </a:lnTo>
                  <a:cubicBezTo>
                    <a:pt x="1082442" y="106092"/>
                    <a:pt x="1081733" y="212183"/>
                    <a:pt x="1081025" y="318275"/>
                  </a:cubicBezTo>
                  <a:lnTo>
                    <a:pt x="0" y="307900"/>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13" name="Slide Number Placeholder 5">
            <a:extLst>
              <a:ext uri="{FF2B5EF4-FFF2-40B4-BE49-F238E27FC236}">
                <a16:creationId xmlns="" xmlns:a16="http://schemas.microsoft.com/office/drawing/2014/main" id="{010F3A02-B7CA-9E42-855B-3F51A0093AEE}"/>
              </a:ext>
            </a:extLst>
          </p:cNvPr>
          <p:cNvSpPr txBox="1">
            <a:spLocks/>
          </p:cNvSpPr>
          <p:nvPr userDrawn="1"/>
        </p:nvSpPr>
        <p:spPr>
          <a:xfrm>
            <a:off x="8604448" y="4876006"/>
            <a:ext cx="287140" cy="242765"/>
          </a:xfrm>
          <a:prstGeom prst="rect">
            <a:avLst/>
          </a:prstGeom>
        </p:spPr>
        <p:txBody>
          <a:bodyPr vert="horz" lIns="0" tIns="0" rIns="0" bIns="0" rtlCol="0" anchor="ctr"/>
          <a:lstStyle>
            <a:defPPr>
              <a:defRPr lang="es-ES"/>
            </a:defPPr>
            <a:lvl1pPr marL="0" algn="l" defTabSz="685800" rtl="0" eaLnBrk="1" latinLnBrk="0" hangingPunct="1">
              <a:defRPr sz="800" kern="1200">
                <a:solidFill>
                  <a:schemeClr val="bg1"/>
                </a:solidFill>
                <a:latin typeface="Soho Gothic Pro" panose="020B0503030504020204" pitchFamily="34" charset="77"/>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r"/>
            <a:fld id="{A5078871-D93F-4D40-B540-DC74CFDF655C}" type="slidenum">
              <a:rPr lang="es-ES" sz="800" smtClean="0">
                <a:solidFill>
                  <a:schemeClr val="bg1"/>
                </a:solidFill>
              </a:rPr>
              <a:pPr algn="r"/>
              <a:t>‹Nº›</a:t>
            </a:fld>
            <a:endParaRPr lang="es-ES" sz="800" dirty="0">
              <a:solidFill>
                <a:schemeClr val="bg1"/>
              </a:solidFill>
            </a:endParaRPr>
          </a:p>
        </p:txBody>
      </p:sp>
    </p:spTree>
    <p:extLst>
      <p:ext uri="{BB962C8B-B14F-4D97-AF65-F5344CB8AC3E}">
        <p14:creationId xmlns:p14="http://schemas.microsoft.com/office/powerpoint/2010/main" val="315692245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Sin_Endoso">
    <p:spTree>
      <p:nvGrpSpPr>
        <p:cNvPr id="1" name=""/>
        <p:cNvGrpSpPr/>
        <p:nvPr/>
      </p:nvGrpSpPr>
      <p:grpSpPr>
        <a:xfrm>
          <a:off x="0" y="0"/>
          <a:ext cx="0" cy="0"/>
          <a:chOff x="0" y="0"/>
          <a:chExt cx="0" cy="0"/>
        </a:xfrm>
      </p:grpSpPr>
      <p:graphicFrame>
        <p:nvGraphicFramePr>
          <p:cNvPr id="4" name="Objeto 3" hidden="1"/>
          <p:cNvGraphicFramePr>
            <a:graphicFrameLocks noChangeAspect="1"/>
          </p:cNvGraphicFramePr>
          <p:nvPr userDrawn="1">
            <p:custDataLst>
              <p:tags r:id="rId2"/>
            </p:custDataLst>
            <p:extLst>
              <p:ext uri="{D42A27DB-BD31-4B8C-83A1-F6EECF244321}">
                <p14:modId xmlns:p14="http://schemas.microsoft.com/office/powerpoint/2010/main" val="211348889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58432" name="Diapositiva de think-cell" r:id="rId5" imgW="270" imgH="270" progId="TCLayout.ActiveDocument.1">
                  <p:embed/>
                </p:oleObj>
              </mc:Choice>
              <mc:Fallback>
                <p:oleObj name="Diapositiva de think-cell" r:id="rId5" imgW="270" imgH="270"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ángulo 1" hidden="1"/>
          <p:cNvSpPr/>
          <p:nvPr userDrawn="1">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lvl="0" indent="0" algn="ctr" eaLnBrk="1">
              <a:lnSpc>
                <a:spcPct val="90000"/>
              </a:lnSpc>
              <a:spcBef>
                <a:spcPct val="0"/>
              </a:spcBef>
              <a:spcAft>
                <a:spcPct val="0"/>
              </a:spcAft>
            </a:pPr>
            <a:endParaRPr lang="es-ES" sz="2000" b="0" i="0" baseline="0" dirty="0">
              <a:latin typeface="Playfair Display" panose="00000500000000000000" pitchFamily="2" charset="0"/>
              <a:ea typeface="+mj-ea"/>
              <a:cs typeface="+mj-cs"/>
              <a:sym typeface="Playfair Display" panose="00000500000000000000" pitchFamily="2" charset="0"/>
            </a:endParaRPr>
          </a:p>
        </p:txBody>
      </p:sp>
      <p:sp>
        <p:nvSpPr>
          <p:cNvPr id="3" name="Title Placeholder 1">
            <a:extLst>
              <a:ext uri="{FF2B5EF4-FFF2-40B4-BE49-F238E27FC236}">
                <a16:creationId xmlns="" xmlns:a16="http://schemas.microsoft.com/office/drawing/2014/main" id="{532CE555-1DDB-8942-BE50-84CBE073EB52}"/>
              </a:ext>
            </a:extLst>
          </p:cNvPr>
          <p:cNvSpPr>
            <a:spLocks noGrp="1"/>
          </p:cNvSpPr>
          <p:nvPr>
            <p:ph type="title" hasCustomPrompt="1"/>
          </p:nvPr>
        </p:nvSpPr>
        <p:spPr>
          <a:xfrm>
            <a:off x="252000" y="486818"/>
            <a:ext cx="8639588" cy="689507"/>
          </a:xfrm>
          <a:prstGeom prst="rect">
            <a:avLst/>
          </a:prstGeom>
        </p:spPr>
        <p:txBody>
          <a:bodyPr vert="horz" lIns="0" tIns="0" rIns="0" bIns="0" rtlCol="0" anchor="t">
            <a:noAutofit/>
          </a:bodyPr>
          <a:lstStyle>
            <a:lvl1pPr>
              <a:defRPr sz="2000"/>
            </a:lvl1pPr>
          </a:lstStyle>
          <a:p>
            <a:r>
              <a:rPr lang="es-ES" dirty="0"/>
              <a:t>Haga clic para modificar el título de esta página, cuentas con dos líneas para títulos extensos</a:t>
            </a:r>
            <a:endParaRPr lang="en-US" dirty="0"/>
          </a:p>
        </p:txBody>
      </p:sp>
    </p:spTree>
    <p:extLst>
      <p:ext uri="{BB962C8B-B14F-4D97-AF65-F5344CB8AC3E}">
        <p14:creationId xmlns:p14="http://schemas.microsoft.com/office/powerpoint/2010/main" val="39122991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Indice">
    <p:bg>
      <p:bgPr>
        <a:solidFill>
          <a:schemeClr val="bg2"/>
        </a:solidFill>
        <a:effectLst/>
      </p:bgPr>
    </p:bg>
    <p:spTree>
      <p:nvGrpSpPr>
        <p:cNvPr id="1" name=""/>
        <p:cNvGrpSpPr/>
        <p:nvPr/>
      </p:nvGrpSpPr>
      <p:grpSpPr>
        <a:xfrm>
          <a:off x="0" y="0"/>
          <a:ext cx="0" cy="0"/>
          <a:chOff x="0" y="0"/>
          <a:chExt cx="0" cy="0"/>
        </a:xfrm>
      </p:grpSpPr>
      <p:graphicFrame>
        <p:nvGraphicFramePr>
          <p:cNvPr id="2" name="Objeto 1" hidden="1"/>
          <p:cNvGraphicFramePr>
            <a:graphicFrameLocks noChangeAspect="1"/>
          </p:cNvGraphicFramePr>
          <p:nvPr userDrawn="1">
            <p:custDataLst>
              <p:tags r:id="rId2"/>
            </p:custDataLst>
            <p:extLst>
              <p:ext uri="{D42A27DB-BD31-4B8C-83A1-F6EECF244321}">
                <p14:modId xmlns:p14="http://schemas.microsoft.com/office/powerpoint/2010/main" val="91811335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53312" name="Diapositiva de think-cell" r:id="rId4" imgW="270" imgH="270" progId="TCLayout.ActiveDocument.1">
                  <p:embed/>
                </p:oleObj>
              </mc:Choice>
              <mc:Fallback>
                <p:oleObj name="Diapositiva de think-cell" r:id="rId4" imgW="270" imgH="270"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Título 6"/>
          <p:cNvSpPr>
            <a:spLocks noGrp="1"/>
          </p:cNvSpPr>
          <p:nvPr>
            <p:ph type="title" hasCustomPrompt="1"/>
          </p:nvPr>
        </p:nvSpPr>
        <p:spPr>
          <a:xfrm>
            <a:off x="252000" y="484187"/>
            <a:ext cx="8263350" cy="647701"/>
          </a:xfrm>
          <a:prstGeom prst="rect">
            <a:avLst/>
          </a:prstGeom>
        </p:spPr>
        <p:txBody>
          <a:bodyPr lIns="0" tIns="0" rIns="0" bIns="0"/>
          <a:lstStyle>
            <a:lvl1pPr>
              <a:defRPr sz="2000"/>
            </a:lvl1pPr>
          </a:lstStyle>
          <a:p>
            <a:r>
              <a:rPr lang="es-ES" dirty="0"/>
              <a:t>Índice</a:t>
            </a:r>
          </a:p>
        </p:txBody>
      </p:sp>
      <p:sp>
        <p:nvSpPr>
          <p:cNvPr id="4" name="Slide Number Placeholder 5">
            <a:extLst>
              <a:ext uri="{FF2B5EF4-FFF2-40B4-BE49-F238E27FC236}">
                <a16:creationId xmlns="" xmlns:a16="http://schemas.microsoft.com/office/drawing/2014/main" id="{C018B0F5-D5A7-3D44-88C1-EDB81DC7763D}"/>
              </a:ext>
            </a:extLst>
          </p:cNvPr>
          <p:cNvSpPr>
            <a:spLocks noGrp="1"/>
          </p:cNvSpPr>
          <p:nvPr>
            <p:ph type="sldNum" sz="quarter" idx="4"/>
          </p:nvPr>
        </p:nvSpPr>
        <p:spPr>
          <a:xfrm>
            <a:off x="7515224" y="4757035"/>
            <a:ext cx="968375" cy="100715"/>
          </a:xfrm>
          <a:prstGeom prst="rect">
            <a:avLst/>
          </a:prstGeom>
        </p:spPr>
        <p:txBody>
          <a:bodyPr vert="horz" lIns="0" tIns="0" rIns="0" bIns="0" rtlCol="0" anchor="t"/>
          <a:lstStyle>
            <a:lvl1pPr algn="l">
              <a:defRPr sz="800">
                <a:solidFill>
                  <a:schemeClr val="tx1"/>
                </a:solidFill>
                <a:latin typeface="Soho Gothic Pro" panose="020B0503030504020204" pitchFamily="34" charset="77"/>
              </a:defRPr>
            </a:lvl1pPr>
          </a:lstStyle>
          <a:p>
            <a:fld id="{A5078871-D93F-4D40-B540-DC74CFDF655C}" type="slidenum">
              <a:rPr lang="es-ES" smtClean="0"/>
              <a:pPr/>
              <a:t>‹Nº›</a:t>
            </a:fld>
            <a:endParaRPr lang="es-ES" dirty="0"/>
          </a:p>
        </p:txBody>
      </p:sp>
      <p:sp>
        <p:nvSpPr>
          <p:cNvPr id="5" name="Forma libre 4">
            <a:extLst>
              <a:ext uri="{FF2B5EF4-FFF2-40B4-BE49-F238E27FC236}">
                <a16:creationId xmlns="" xmlns:a16="http://schemas.microsoft.com/office/drawing/2014/main" id="{F6C55DCE-A9B0-2243-80CD-2F30EC5EF5A4}"/>
              </a:ext>
            </a:extLst>
          </p:cNvPr>
          <p:cNvSpPr/>
          <p:nvPr userDrawn="1"/>
        </p:nvSpPr>
        <p:spPr>
          <a:xfrm>
            <a:off x="3246188" y="1674712"/>
            <a:ext cx="5954590" cy="3568194"/>
          </a:xfrm>
          <a:custGeom>
            <a:avLst/>
            <a:gdLst>
              <a:gd name="connsiteX0" fmla="*/ 15240 w 3589020"/>
              <a:gd name="connsiteY0" fmla="*/ 5090160 h 5151120"/>
              <a:gd name="connsiteX1" fmla="*/ 15240 w 3589020"/>
              <a:gd name="connsiteY1" fmla="*/ 1021080 h 5151120"/>
              <a:gd name="connsiteX2" fmla="*/ 3589020 w 3589020"/>
              <a:gd name="connsiteY2" fmla="*/ 0 h 5151120"/>
              <a:gd name="connsiteX3" fmla="*/ 3589020 w 3589020"/>
              <a:gd name="connsiteY3" fmla="*/ 5151120 h 5151120"/>
              <a:gd name="connsiteX4" fmla="*/ 0 w 3589020"/>
              <a:gd name="connsiteY4" fmla="*/ 5151120 h 5151120"/>
              <a:gd name="connsiteX5" fmla="*/ 15240 w 3589020"/>
              <a:gd name="connsiteY5" fmla="*/ 5090160 h 5151120"/>
              <a:gd name="connsiteX0" fmla="*/ 15240 w 3589020"/>
              <a:gd name="connsiteY0" fmla="*/ 5090160 h 5151120"/>
              <a:gd name="connsiteX1" fmla="*/ 15240 w 3589020"/>
              <a:gd name="connsiteY1" fmla="*/ 1021080 h 5151120"/>
              <a:gd name="connsiteX2" fmla="*/ 3589020 w 3589020"/>
              <a:gd name="connsiteY2" fmla="*/ 0 h 5151120"/>
              <a:gd name="connsiteX3" fmla="*/ 3589020 w 3589020"/>
              <a:gd name="connsiteY3" fmla="*/ 3106210 h 5151120"/>
              <a:gd name="connsiteX4" fmla="*/ 0 w 3589020"/>
              <a:gd name="connsiteY4" fmla="*/ 5151120 h 5151120"/>
              <a:gd name="connsiteX5" fmla="*/ 15240 w 3589020"/>
              <a:gd name="connsiteY5" fmla="*/ 5090160 h 5151120"/>
              <a:gd name="connsiteX0" fmla="*/ 15240 w 3589020"/>
              <a:gd name="connsiteY0" fmla="*/ 3040516 h 5151120"/>
              <a:gd name="connsiteX1" fmla="*/ 15240 w 3589020"/>
              <a:gd name="connsiteY1" fmla="*/ 1021080 h 5151120"/>
              <a:gd name="connsiteX2" fmla="*/ 3589020 w 3589020"/>
              <a:gd name="connsiteY2" fmla="*/ 0 h 5151120"/>
              <a:gd name="connsiteX3" fmla="*/ 3589020 w 3589020"/>
              <a:gd name="connsiteY3" fmla="*/ 3106210 h 5151120"/>
              <a:gd name="connsiteX4" fmla="*/ 0 w 3589020"/>
              <a:gd name="connsiteY4" fmla="*/ 5151120 h 5151120"/>
              <a:gd name="connsiteX5" fmla="*/ 15240 w 3589020"/>
              <a:gd name="connsiteY5" fmla="*/ 3040516 h 5151120"/>
              <a:gd name="connsiteX0" fmla="*/ 0 w 3573780"/>
              <a:gd name="connsiteY0" fmla="*/ 3040516 h 3106210"/>
              <a:gd name="connsiteX1" fmla="*/ 0 w 3573780"/>
              <a:gd name="connsiteY1" fmla="*/ 1021080 h 3106210"/>
              <a:gd name="connsiteX2" fmla="*/ 3573780 w 3573780"/>
              <a:gd name="connsiteY2" fmla="*/ 0 h 3106210"/>
              <a:gd name="connsiteX3" fmla="*/ 3573780 w 3573780"/>
              <a:gd name="connsiteY3" fmla="*/ 3106210 h 3106210"/>
              <a:gd name="connsiteX4" fmla="*/ 955145 w 3573780"/>
              <a:gd name="connsiteY4" fmla="*/ 3068341 h 3106210"/>
              <a:gd name="connsiteX5" fmla="*/ 0 w 3573780"/>
              <a:gd name="connsiteY5" fmla="*/ 3040516 h 3106210"/>
              <a:gd name="connsiteX0" fmla="*/ 0 w 3583247"/>
              <a:gd name="connsiteY0" fmla="*/ 3130454 h 3130454"/>
              <a:gd name="connsiteX1" fmla="*/ 9467 w 3583247"/>
              <a:gd name="connsiteY1" fmla="*/ 1021080 h 3130454"/>
              <a:gd name="connsiteX2" fmla="*/ 3583247 w 3583247"/>
              <a:gd name="connsiteY2" fmla="*/ 0 h 3130454"/>
              <a:gd name="connsiteX3" fmla="*/ 3583247 w 3583247"/>
              <a:gd name="connsiteY3" fmla="*/ 3106210 h 3130454"/>
              <a:gd name="connsiteX4" fmla="*/ 964612 w 3583247"/>
              <a:gd name="connsiteY4" fmla="*/ 3068341 h 3130454"/>
              <a:gd name="connsiteX5" fmla="*/ 0 w 3583247"/>
              <a:gd name="connsiteY5" fmla="*/ 3130454 h 3130454"/>
              <a:gd name="connsiteX0" fmla="*/ 0 w 3583247"/>
              <a:gd name="connsiteY0" fmla="*/ 3130454 h 3134611"/>
              <a:gd name="connsiteX1" fmla="*/ 9467 w 3583247"/>
              <a:gd name="connsiteY1" fmla="*/ 1021080 h 3134611"/>
              <a:gd name="connsiteX2" fmla="*/ 3583247 w 3583247"/>
              <a:gd name="connsiteY2" fmla="*/ 0 h 3134611"/>
              <a:gd name="connsiteX3" fmla="*/ 3583247 w 3583247"/>
              <a:gd name="connsiteY3" fmla="*/ 3106210 h 3134611"/>
              <a:gd name="connsiteX4" fmla="*/ 1011948 w 3583247"/>
              <a:gd name="connsiteY4" fmla="*/ 3134611 h 3134611"/>
              <a:gd name="connsiteX5" fmla="*/ 0 w 3583247"/>
              <a:gd name="connsiteY5" fmla="*/ 3130454 h 3134611"/>
              <a:gd name="connsiteX0" fmla="*/ 0 w 3583247"/>
              <a:gd name="connsiteY0" fmla="*/ 3130454 h 3139345"/>
              <a:gd name="connsiteX1" fmla="*/ 9467 w 3583247"/>
              <a:gd name="connsiteY1" fmla="*/ 1021080 h 3139345"/>
              <a:gd name="connsiteX2" fmla="*/ 3583247 w 3583247"/>
              <a:gd name="connsiteY2" fmla="*/ 0 h 3139345"/>
              <a:gd name="connsiteX3" fmla="*/ 3578513 w 3583247"/>
              <a:gd name="connsiteY3" fmla="*/ 3139345 h 3139345"/>
              <a:gd name="connsiteX4" fmla="*/ 1011948 w 3583247"/>
              <a:gd name="connsiteY4" fmla="*/ 3134611 h 3139345"/>
              <a:gd name="connsiteX5" fmla="*/ 0 w 3583247"/>
              <a:gd name="connsiteY5" fmla="*/ 3130454 h 3139345"/>
              <a:gd name="connsiteX0" fmla="*/ 0 w 3575725"/>
              <a:gd name="connsiteY0" fmla="*/ 2126285 h 3139345"/>
              <a:gd name="connsiteX1" fmla="*/ 1945 w 3575725"/>
              <a:gd name="connsiteY1" fmla="*/ 1021080 h 3139345"/>
              <a:gd name="connsiteX2" fmla="*/ 3575725 w 3575725"/>
              <a:gd name="connsiteY2" fmla="*/ 0 h 3139345"/>
              <a:gd name="connsiteX3" fmla="*/ 3570991 w 3575725"/>
              <a:gd name="connsiteY3" fmla="*/ 3139345 h 3139345"/>
              <a:gd name="connsiteX4" fmla="*/ 1004426 w 3575725"/>
              <a:gd name="connsiteY4" fmla="*/ 3134611 h 3139345"/>
              <a:gd name="connsiteX5" fmla="*/ 0 w 3575725"/>
              <a:gd name="connsiteY5" fmla="*/ 2126285 h 3139345"/>
              <a:gd name="connsiteX0" fmla="*/ 0 w 3575725"/>
              <a:gd name="connsiteY0" fmla="*/ 2126285 h 3139345"/>
              <a:gd name="connsiteX1" fmla="*/ 1945 w 3575725"/>
              <a:gd name="connsiteY1" fmla="*/ 1021080 h 3139345"/>
              <a:gd name="connsiteX2" fmla="*/ 3575725 w 3575725"/>
              <a:gd name="connsiteY2" fmla="*/ 0 h 3139345"/>
              <a:gd name="connsiteX3" fmla="*/ 3570991 w 3575725"/>
              <a:gd name="connsiteY3" fmla="*/ 3139345 h 3139345"/>
              <a:gd name="connsiteX4" fmla="*/ 2606583 w 3575725"/>
              <a:gd name="connsiteY4" fmla="*/ 2141725 h 3139345"/>
              <a:gd name="connsiteX5" fmla="*/ 0 w 3575725"/>
              <a:gd name="connsiteY5" fmla="*/ 2126285 h 3139345"/>
              <a:gd name="connsiteX0" fmla="*/ 0 w 3575725"/>
              <a:gd name="connsiteY0" fmla="*/ 2126285 h 2142697"/>
              <a:gd name="connsiteX1" fmla="*/ 1945 w 3575725"/>
              <a:gd name="connsiteY1" fmla="*/ 1021080 h 2142697"/>
              <a:gd name="connsiteX2" fmla="*/ 3575725 w 3575725"/>
              <a:gd name="connsiteY2" fmla="*/ 0 h 2142697"/>
              <a:gd name="connsiteX3" fmla="*/ 3574752 w 3575725"/>
              <a:gd name="connsiteY3" fmla="*/ 2142697 h 2142697"/>
              <a:gd name="connsiteX4" fmla="*/ 2606583 w 3575725"/>
              <a:gd name="connsiteY4" fmla="*/ 2141725 h 2142697"/>
              <a:gd name="connsiteX5" fmla="*/ 0 w 3575725"/>
              <a:gd name="connsiteY5" fmla="*/ 2126285 h 2142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75725" h="2142697">
                <a:moveTo>
                  <a:pt x="0" y="2126285"/>
                </a:moveTo>
                <a:cubicBezTo>
                  <a:pt x="3156" y="1423160"/>
                  <a:pt x="-1211" y="1724205"/>
                  <a:pt x="1945" y="1021080"/>
                </a:cubicBezTo>
                <a:lnTo>
                  <a:pt x="3575725" y="0"/>
                </a:lnTo>
                <a:cubicBezTo>
                  <a:pt x="3575401" y="714232"/>
                  <a:pt x="3575076" y="1428465"/>
                  <a:pt x="3574752" y="2142697"/>
                </a:cubicBezTo>
                <a:lnTo>
                  <a:pt x="2606583" y="2141725"/>
                </a:lnTo>
                <a:lnTo>
                  <a:pt x="0" y="2126285"/>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6" name="Forma libre 5">
            <a:extLst>
              <a:ext uri="{FF2B5EF4-FFF2-40B4-BE49-F238E27FC236}">
                <a16:creationId xmlns="" xmlns:a16="http://schemas.microsoft.com/office/drawing/2014/main" id="{00D88BD8-9E72-844D-A3E4-A145CC1FC878}"/>
              </a:ext>
            </a:extLst>
          </p:cNvPr>
          <p:cNvSpPr/>
          <p:nvPr userDrawn="1"/>
        </p:nvSpPr>
        <p:spPr>
          <a:xfrm>
            <a:off x="2097272" y="670702"/>
            <a:ext cx="5967116" cy="4572204"/>
          </a:xfrm>
          <a:custGeom>
            <a:avLst/>
            <a:gdLst>
              <a:gd name="connsiteX0" fmla="*/ 15240 w 3589020"/>
              <a:gd name="connsiteY0" fmla="*/ 5090160 h 5151120"/>
              <a:gd name="connsiteX1" fmla="*/ 15240 w 3589020"/>
              <a:gd name="connsiteY1" fmla="*/ 1021080 h 5151120"/>
              <a:gd name="connsiteX2" fmla="*/ 3589020 w 3589020"/>
              <a:gd name="connsiteY2" fmla="*/ 0 h 5151120"/>
              <a:gd name="connsiteX3" fmla="*/ 3589020 w 3589020"/>
              <a:gd name="connsiteY3" fmla="*/ 5151120 h 5151120"/>
              <a:gd name="connsiteX4" fmla="*/ 0 w 3589020"/>
              <a:gd name="connsiteY4" fmla="*/ 5151120 h 5151120"/>
              <a:gd name="connsiteX5" fmla="*/ 15240 w 3589020"/>
              <a:gd name="connsiteY5" fmla="*/ 5090160 h 5151120"/>
              <a:gd name="connsiteX0" fmla="*/ 15240 w 3589020"/>
              <a:gd name="connsiteY0" fmla="*/ 5090160 h 5151120"/>
              <a:gd name="connsiteX1" fmla="*/ 15240 w 3589020"/>
              <a:gd name="connsiteY1" fmla="*/ 1021080 h 5151120"/>
              <a:gd name="connsiteX2" fmla="*/ 3589020 w 3589020"/>
              <a:gd name="connsiteY2" fmla="*/ 0 h 5151120"/>
              <a:gd name="connsiteX3" fmla="*/ 3589020 w 3589020"/>
              <a:gd name="connsiteY3" fmla="*/ 3106210 h 5151120"/>
              <a:gd name="connsiteX4" fmla="*/ 0 w 3589020"/>
              <a:gd name="connsiteY4" fmla="*/ 5151120 h 5151120"/>
              <a:gd name="connsiteX5" fmla="*/ 15240 w 3589020"/>
              <a:gd name="connsiteY5" fmla="*/ 5090160 h 5151120"/>
              <a:gd name="connsiteX0" fmla="*/ 15240 w 3589020"/>
              <a:gd name="connsiteY0" fmla="*/ 3040516 h 5151120"/>
              <a:gd name="connsiteX1" fmla="*/ 15240 w 3589020"/>
              <a:gd name="connsiteY1" fmla="*/ 1021080 h 5151120"/>
              <a:gd name="connsiteX2" fmla="*/ 3589020 w 3589020"/>
              <a:gd name="connsiteY2" fmla="*/ 0 h 5151120"/>
              <a:gd name="connsiteX3" fmla="*/ 3589020 w 3589020"/>
              <a:gd name="connsiteY3" fmla="*/ 3106210 h 5151120"/>
              <a:gd name="connsiteX4" fmla="*/ 0 w 3589020"/>
              <a:gd name="connsiteY4" fmla="*/ 5151120 h 5151120"/>
              <a:gd name="connsiteX5" fmla="*/ 15240 w 3589020"/>
              <a:gd name="connsiteY5" fmla="*/ 3040516 h 5151120"/>
              <a:gd name="connsiteX0" fmla="*/ 0 w 3573780"/>
              <a:gd name="connsiteY0" fmla="*/ 3040516 h 3106210"/>
              <a:gd name="connsiteX1" fmla="*/ 0 w 3573780"/>
              <a:gd name="connsiteY1" fmla="*/ 1021080 h 3106210"/>
              <a:gd name="connsiteX2" fmla="*/ 3573780 w 3573780"/>
              <a:gd name="connsiteY2" fmla="*/ 0 h 3106210"/>
              <a:gd name="connsiteX3" fmla="*/ 3573780 w 3573780"/>
              <a:gd name="connsiteY3" fmla="*/ 3106210 h 3106210"/>
              <a:gd name="connsiteX4" fmla="*/ 955145 w 3573780"/>
              <a:gd name="connsiteY4" fmla="*/ 3068341 h 3106210"/>
              <a:gd name="connsiteX5" fmla="*/ 0 w 3573780"/>
              <a:gd name="connsiteY5" fmla="*/ 3040516 h 3106210"/>
              <a:gd name="connsiteX0" fmla="*/ 0 w 3583247"/>
              <a:gd name="connsiteY0" fmla="*/ 3130454 h 3130454"/>
              <a:gd name="connsiteX1" fmla="*/ 9467 w 3583247"/>
              <a:gd name="connsiteY1" fmla="*/ 1021080 h 3130454"/>
              <a:gd name="connsiteX2" fmla="*/ 3583247 w 3583247"/>
              <a:gd name="connsiteY2" fmla="*/ 0 h 3130454"/>
              <a:gd name="connsiteX3" fmla="*/ 3583247 w 3583247"/>
              <a:gd name="connsiteY3" fmla="*/ 3106210 h 3130454"/>
              <a:gd name="connsiteX4" fmla="*/ 964612 w 3583247"/>
              <a:gd name="connsiteY4" fmla="*/ 3068341 h 3130454"/>
              <a:gd name="connsiteX5" fmla="*/ 0 w 3583247"/>
              <a:gd name="connsiteY5" fmla="*/ 3130454 h 3130454"/>
              <a:gd name="connsiteX0" fmla="*/ 0 w 3583247"/>
              <a:gd name="connsiteY0" fmla="*/ 3130454 h 3134611"/>
              <a:gd name="connsiteX1" fmla="*/ 9467 w 3583247"/>
              <a:gd name="connsiteY1" fmla="*/ 1021080 h 3134611"/>
              <a:gd name="connsiteX2" fmla="*/ 3583247 w 3583247"/>
              <a:gd name="connsiteY2" fmla="*/ 0 h 3134611"/>
              <a:gd name="connsiteX3" fmla="*/ 3583247 w 3583247"/>
              <a:gd name="connsiteY3" fmla="*/ 3106210 h 3134611"/>
              <a:gd name="connsiteX4" fmla="*/ 1011948 w 3583247"/>
              <a:gd name="connsiteY4" fmla="*/ 3134611 h 3134611"/>
              <a:gd name="connsiteX5" fmla="*/ 0 w 3583247"/>
              <a:gd name="connsiteY5" fmla="*/ 3130454 h 3134611"/>
              <a:gd name="connsiteX0" fmla="*/ 0 w 3583247"/>
              <a:gd name="connsiteY0" fmla="*/ 3130454 h 3139345"/>
              <a:gd name="connsiteX1" fmla="*/ 9467 w 3583247"/>
              <a:gd name="connsiteY1" fmla="*/ 1021080 h 3139345"/>
              <a:gd name="connsiteX2" fmla="*/ 3583247 w 3583247"/>
              <a:gd name="connsiteY2" fmla="*/ 0 h 3139345"/>
              <a:gd name="connsiteX3" fmla="*/ 3578513 w 3583247"/>
              <a:gd name="connsiteY3" fmla="*/ 3139345 h 3139345"/>
              <a:gd name="connsiteX4" fmla="*/ 1011948 w 3583247"/>
              <a:gd name="connsiteY4" fmla="*/ 3134611 h 3139345"/>
              <a:gd name="connsiteX5" fmla="*/ 0 w 3583247"/>
              <a:gd name="connsiteY5" fmla="*/ 3130454 h 3139345"/>
              <a:gd name="connsiteX0" fmla="*/ 0 w 3583247"/>
              <a:gd name="connsiteY0" fmla="*/ 2736231 h 3139345"/>
              <a:gd name="connsiteX1" fmla="*/ 9467 w 3583247"/>
              <a:gd name="connsiteY1" fmla="*/ 1021080 h 3139345"/>
              <a:gd name="connsiteX2" fmla="*/ 3583247 w 3583247"/>
              <a:gd name="connsiteY2" fmla="*/ 0 h 3139345"/>
              <a:gd name="connsiteX3" fmla="*/ 3578513 w 3583247"/>
              <a:gd name="connsiteY3" fmla="*/ 3139345 h 3139345"/>
              <a:gd name="connsiteX4" fmla="*/ 1011948 w 3583247"/>
              <a:gd name="connsiteY4" fmla="*/ 3134611 h 3139345"/>
              <a:gd name="connsiteX5" fmla="*/ 0 w 3583247"/>
              <a:gd name="connsiteY5" fmla="*/ 2736231 h 3139345"/>
              <a:gd name="connsiteX0" fmla="*/ 0 w 3583247"/>
              <a:gd name="connsiteY0" fmla="*/ 2736231 h 3139345"/>
              <a:gd name="connsiteX1" fmla="*/ 9467 w 3583247"/>
              <a:gd name="connsiteY1" fmla="*/ 1021080 h 3139345"/>
              <a:gd name="connsiteX2" fmla="*/ 3583247 w 3583247"/>
              <a:gd name="connsiteY2" fmla="*/ 0 h 3139345"/>
              <a:gd name="connsiteX3" fmla="*/ 3578513 w 3583247"/>
              <a:gd name="connsiteY3" fmla="*/ 3139345 h 3139345"/>
              <a:gd name="connsiteX4" fmla="*/ 1448410 w 3583247"/>
              <a:gd name="connsiteY4" fmla="*/ 2740388 h 3139345"/>
              <a:gd name="connsiteX5" fmla="*/ 0 w 3583247"/>
              <a:gd name="connsiteY5" fmla="*/ 2736231 h 3139345"/>
              <a:gd name="connsiteX0" fmla="*/ 0 w 3583247"/>
              <a:gd name="connsiteY0" fmla="*/ 2736231 h 2740388"/>
              <a:gd name="connsiteX1" fmla="*/ 9467 w 3583247"/>
              <a:gd name="connsiteY1" fmla="*/ 1021080 h 2740388"/>
              <a:gd name="connsiteX2" fmla="*/ 3583247 w 3583247"/>
              <a:gd name="connsiteY2" fmla="*/ 0 h 2740388"/>
              <a:gd name="connsiteX3" fmla="*/ 3557394 w 3583247"/>
              <a:gd name="connsiteY3" fmla="*/ 2738082 h 2740388"/>
              <a:gd name="connsiteX4" fmla="*/ 1448410 w 3583247"/>
              <a:gd name="connsiteY4" fmla="*/ 2740388 h 2740388"/>
              <a:gd name="connsiteX5" fmla="*/ 0 w 3583247"/>
              <a:gd name="connsiteY5" fmla="*/ 2736231 h 2740388"/>
              <a:gd name="connsiteX0" fmla="*/ 0 w 3583247"/>
              <a:gd name="connsiteY0" fmla="*/ 2736231 h 2745604"/>
              <a:gd name="connsiteX1" fmla="*/ 9467 w 3583247"/>
              <a:gd name="connsiteY1" fmla="*/ 1021080 h 2745604"/>
              <a:gd name="connsiteX2" fmla="*/ 3583247 w 3583247"/>
              <a:gd name="connsiteY2" fmla="*/ 0 h 2745604"/>
              <a:gd name="connsiteX3" fmla="*/ 3579960 w 3583247"/>
              <a:gd name="connsiteY3" fmla="*/ 2745604 h 2745604"/>
              <a:gd name="connsiteX4" fmla="*/ 1448410 w 3583247"/>
              <a:gd name="connsiteY4" fmla="*/ 2740388 h 2745604"/>
              <a:gd name="connsiteX5" fmla="*/ 0 w 3583247"/>
              <a:gd name="connsiteY5" fmla="*/ 2736231 h 27456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83247" h="2745604">
                <a:moveTo>
                  <a:pt x="0" y="2736231"/>
                </a:moveTo>
                <a:cubicBezTo>
                  <a:pt x="3156" y="2033106"/>
                  <a:pt x="6311" y="1724205"/>
                  <a:pt x="9467" y="1021080"/>
                </a:cubicBezTo>
                <a:lnTo>
                  <a:pt x="3583247" y="0"/>
                </a:lnTo>
                <a:cubicBezTo>
                  <a:pt x="3582151" y="915201"/>
                  <a:pt x="3581056" y="1830403"/>
                  <a:pt x="3579960" y="2745604"/>
                </a:cubicBezTo>
                <a:lnTo>
                  <a:pt x="1448410" y="2740388"/>
                </a:lnTo>
                <a:lnTo>
                  <a:pt x="0" y="273623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8" name="Forma libre 7">
            <a:extLst>
              <a:ext uri="{FF2B5EF4-FFF2-40B4-BE49-F238E27FC236}">
                <a16:creationId xmlns="" xmlns:a16="http://schemas.microsoft.com/office/drawing/2014/main" id="{95D2642E-B667-424F-952B-3431D2440BB5}"/>
              </a:ext>
            </a:extLst>
          </p:cNvPr>
          <p:cNvSpPr/>
          <p:nvPr userDrawn="1"/>
        </p:nvSpPr>
        <p:spPr>
          <a:xfrm>
            <a:off x="-69215" y="15012"/>
            <a:ext cx="6194595" cy="5227894"/>
          </a:xfrm>
          <a:custGeom>
            <a:avLst/>
            <a:gdLst>
              <a:gd name="connsiteX0" fmla="*/ 15240 w 3589020"/>
              <a:gd name="connsiteY0" fmla="*/ 5090160 h 5151120"/>
              <a:gd name="connsiteX1" fmla="*/ 15240 w 3589020"/>
              <a:gd name="connsiteY1" fmla="*/ 1021080 h 5151120"/>
              <a:gd name="connsiteX2" fmla="*/ 3589020 w 3589020"/>
              <a:gd name="connsiteY2" fmla="*/ 0 h 5151120"/>
              <a:gd name="connsiteX3" fmla="*/ 3589020 w 3589020"/>
              <a:gd name="connsiteY3" fmla="*/ 5151120 h 5151120"/>
              <a:gd name="connsiteX4" fmla="*/ 0 w 3589020"/>
              <a:gd name="connsiteY4" fmla="*/ 5151120 h 5151120"/>
              <a:gd name="connsiteX5" fmla="*/ 15240 w 3589020"/>
              <a:gd name="connsiteY5" fmla="*/ 5090160 h 5151120"/>
              <a:gd name="connsiteX0" fmla="*/ 15240 w 3589020"/>
              <a:gd name="connsiteY0" fmla="*/ 5090160 h 5151120"/>
              <a:gd name="connsiteX1" fmla="*/ 15240 w 3589020"/>
              <a:gd name="connsiteY1" fmla="*/ 1021080 h 5151120"/>
              <a:gd name="connsiteX2" fmla="*/ 3589020 w 3589020"/>
              <a:gd name="connsiteY2" fmla="*/ 0 h 5151120"/>
              <a:gd name="connsiteX3" fmla="*/ 3589020 w 3589020"/>
              <a:gd name="connsiteY3" fmla="*/ 3106210 h 5151120"/>
              <a:gd name="connsiteX4" fmla="*/ 0 w 3589020"/>
              <a:gd name="connsiteY4" fmla="*/ 5151120 h 5151120"/>
              <a:gd name="connsiteX5" fmla="*/ 15240 w 3589020"/>
              <a:gd name="connsiteY5" fmla="*/ 5090160 h 5151120"/>
              <a:gd name="connsiteX0" fmla="*/ 15240 w 3589020"/>
              <a:gd name="connsiteY0" fmla="*/ 3040516 h 5151120"/>
              <a:gd name="connsiteX1" fmla="*/ 15240 w 3589020"/>
              <a:gd name="connsiteY1" fmla="*/ 1021080 h 5151120"/>
              <a:gd name="connsiteX2" fmla="*/ 3589020 w 3589020"/>
              <a:gd name="connsiteY2" fmla="*/ 0 h 5151120"/>
              <a:gd name="connsiteX3" fmla="*/ 3589020 w 3589020"/>
              <a:gd name="connsiteY3" fmla="*/ 3106210 h 5151120"/>
              <a:gd name="connsiteX4" fmla="*/ 0 w 3589020"/>
              <a:gd name="connsiteY4" fmla="*/ 5151120 h 5151120"/>
              <a:gd name="connsiteX5" fmla="*/ 15240 w 3589020"/>
              <a:gd name="connsiteY5" fmla="*/ 3040516 h 5151120"/>
              <a:gd name="connsiteX0" fmla="*/ 0 w 3573780"/>
              <a:gd name="connsiteY0" fmla="*/ 3040516 h 3106210"/>
              <a:gd name="connsiteX1" fmla="*/ 0 w 3573780"/>
              <a:gd name="connsiteY1" fmla="*/ 1021080 h 3106210"/>
              <a:gd name="connsiteX2" fmla="*/ 3573780 w 3573780"/>
              <a:gd name="connsiteY2" fmla="*/ 0 h 3106210"/>
              <a:gd name="connsiteX3" fmla="*/ 3573780 w 3573780"/>
              <a:gd name="connsiteY3" fmla="*/ 3106210 h 3106210"/>
              <a:gd name="connsiteX4" fmla="*/ 955145 w 3573780"/>
              <a:gd name="connsiteY4" fmla="*/ 3068341 h 3106210"/>
              <a:gd name="connsiteX5" fmla="*/ 0 w 3573780"/>
              <a:gd name="connsiteY5" fmla="*/ 3040516 h 3106210"/>
              <a:gd name="connsiteX0" fmla="*/ 0 w 3583247"/>
              <a:gd name="connsiteY0" fmla="*/ 3130454 h 3130454"/>
              <a:gd name="connsiteX1" fmla="*/ 9467 w 3583247"/>
              <a:gd name="connsiteY1" fmla="*/ 1021080 h 3130454"/>
              <a:gd name="connsiteX2" fmla="*/ 3583247 w 3583247"/>
              <a:gd name="connsiteY2" fmla="*/ 0 h 3130454"/>
              <a:gd name="connsiteX3" fmla="*/ 3583247 w 3583247"/>
              <a:gd name="connsiteY3" fmla="*/ 3106210 h 3130454"/>
              <a:gd name="connsiteX4" fmla="*/ 964612 w 3583247"/>
              <a:gd name="connsiteY4" fmla="*/ 3068341 h 3130454"/>
              <a:gd name="connsiteX5" fmla="*/ 0 w 3583247"/>
              <a:gd name="connsiteY5" fmla="*/ 3130454 h 3130454"/>
              <a:gd name="connsiteX0" fmla="*/ 0 w 3583247"/>
              <a:gd name="connsiteY0" fmla="*/ 3130454 h 3134611"/>
              <a:gd name="connsiteX1" fmla="*/ 9467 w 3583247"/>
              <a:gd name="connsiteY1" fmla="*/ 1021080 h 3134611"/>
              <a:gd name="connsiteX2" fmla="*/ 3583247 w 3583247"/>
              <a:gd name="connsiteY2" fmla="*/ 0 h 3134611"/>
              <a:gd name="connsiteX3" fmla="*/ 3583247 w 3583247"/>
              <a:gd name="connsiteY3" fmla="*/ 3106210 h 3134611"/>
              <a:gd name="connsiteX4" fmla="*/ 1011948 w 3583247"/>
              <a:gd name="connsiteY4" fmla="*/ 3134611 h 3134611"/>
              <a:gd name="connsiteX5" fmla="*/ 0 w 3583247"/>
              <a:gd name="connsiteY5" fmla="*/ 3130454 h 3134611"/>
              <a:gd name="connsiteX0" fmla="*/ 0 w 3583247"/>
              <a:gd name="connsiteY0" fmla="*/ 3130454 h 3139345"/>
              <a:gd name="connsiteX1" fmla="*/ 9467 w 3583247"/>
              <a:gd name="connsiteY1" fmla="*/ 1021080 h 3139345"/>
              <a:gd name="connsiteX2" fmla="*/ 3583247 w 3583247"/>
              <a:gd name="connsiteY2" fmla="*/ 0 h 3139345"/>
              <a:gd name="connsiteX3" fmla="*/ 3578513 w 3583247"/>
              <a:gd name="connsiteY3" fmla="*/ 3139345 h 3139345"/>
              <a:gd name="connsiteX4" fmla="*/ 1011948 w 3583247"/>
              <a:gd name="connsiteY4" fmla="*/ 3134611 h 3139345"/>
              <a:gd name="connsiteX5" fmla="*/ 0 w 3583247"/>
              <a:gd name="connsiteY5" fmla="*/ 3130454 h 31393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83247" h="3139345">
                <a:moveTo>
                  <a:pt x="0" y="3130454"/>
                </a:moveTo>
                <a:cubicBezTo>
                  <a:pt x="3156" y="2427329"/>
                  <a:pt x="6311" y="1724205"/>
                  <a:pt x="9467" y="1021080"/>
                </a:cubicBezTo>
                <a:lnTo>
                  <a:pt x="3583247" y="0"/>
                </a:lnTo>
                <a:lnTo>
                  <a:pt x="3578513" y="3139345"/>
                </a:lnTo>
                <a:lnTo>
                  <a:pt x="1011948" y="3134611"/>
                </a:lnTo>
                <a:lnTo>
                  <a:pt x="0" y="3130454"/>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9" name="Slide Number Placeholder 5">
            <a:extLst>
              <a:ext uri="{FF2B5EF4-FFF2-40B4-BE49-F238E27FC236}">
                <a16:creationId xmlns="" xmlns:a16="http://schemas.microsoft.com/office/drawing/2014/main" id="{010F3A02-B7CA-9E42-855B-3F51A0093AEE}"/>
              </a:ext>
            </a:extLst>
          </p:cNvPr>
          <p:cNvSpPr txBox="1">
            <a:spLocks/>
          </p:cNvSpPr>
          <p:nvPr userDrawn="1"/>
        </p:nvSpPr>
        <p:spPr>
          <a:xfrm>
            <a:off x="8604448" y="4876006"/>
            <a:ext cx="287140" cy="242765"/>
          </a:xfrm>
          <a:prstGeom prst="rect">
            <a:avLst/>
          </a:prstGeom>
        </p:spPr>
        <p:txBody>
          <a:bodyPr vert="horz" lIns="0" tIns="0" rIns="0" bIns="0" rtlCol="0" anchor="ctr"/>
          <a:lstStyle>
            <a:defPPr>
              <a:defRPr lang="es-ES"/>
            </a:defPPr>
            <a:lvl1pPr marL="0" algn="l" defTabSz="685800" rtl="0" eaLnBrk="1" latinLnBrk="0" hangingPunct="1">
              <a:defRPr sz="800" kern="1200">
                <a:solidFill>
                  <a:schemeClr val="bg1"/>
                </a:solidFill>
                <a:latin typeface="Soho Gothic Pro" panose="020B0503030504020204" pitchFamily="34" charset="77"/>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r"/>
            <a:fld id="{A5078871-D93F-4D40-B540-DC74CFDF655C}" type="slidenum">
              <a:rPr lang="es-ES" sz="800" smtClean="0">
                <a:solidFill>
                  <a:schemeClr val="bg1"/>
                </a:solidFill>
              </a:rPr>
              <a:pPr algn="r"/>
              <a:t>‹Nº›</a:t>
            </a:fld>
            <a:endParaRPr lang="es-ES" sz="800" dirty="0">
              <a:solidFill>
                <a:schemeClr val="bg1"/>
              </a:solidFill>
            </a:endParaRPr>
          </a:p>
        </p:txBody>
      </p:sp>
      <p:pic>
        <p:nvPicPr>
          <p:cNvPr id="10" name="Imagen 9"/>
          <p:cNvPicPr>
            <a:picLocks noChangeAspect="1"/>
          </p:cNvPicPr>
          <p:nvPr userDrawn="1"/>
        </p:nvPicPr>
        <p:blipFill>
          <a:blip r:embed="rId6">
            <a:lum bright="100000" contrast="-70000"/>
          </a:blip>
          <a:stretch>
            <a:fillRect/>
          </a:stretch>
        </p:blipFill>
        <p:spPr>
          <a:xfrm>
            <a:off x="6665441" y="4905400"/>
            <a:ext cx="858887" cy="186630"/>
          </a:xfrm>
          <a:prstGeom prst="rect">
            <a:avLst/>
          </a:prstGeom>
        </p:spPr>
      </p:pic>
      <p:sp>
        <p:nvSpPr>
          <p:cNvPr id="11" name="Freeform 5"/>
          <p:cNvSpPr>
            <a:spLocks noEditPoints="1"/>
          </p:cNvSpPr>
          <p:nvPr userDrawn="1"/>
        </p:nvSpPr>
        <p:spPr bwMode="auto">
          <a:xfrm>
            <a:off x="252000" y="4879562"/>
            <a:ext cx="643638" cy="128556"/>
          </a:xfrm>
          <a:custGeom>
            <a:avLst/>
            <a:gdLst>
              <a:gd name="T0" fmla="*/ 1051 w 1701"/>
              <a:gd name="T1" fmla="*/ 298 h 337"/>
              <a:gd name="T2" fmla="*/ 967 w 1701"/>
              <a:gd name="T3" fmla="*/ 337 h 337"/>
              <a:gd name="T4" fmla="*/ 877 w 1701"/>
              <a:gd name="T5" fmla="*/ 262 h 337"/>
              <a:gd name="T6" fmla="*/ 906 w 1701"/>
              <a:gd name="T7" fmla="*/ 285 h 337"/>
              <a:gd name="T8" fmla="*/ 991 w 1701"/>
              <a:gd name="T9" fmla="*/ 309 h 337"/>
              <a:gd name="T10" fmla="*/ 1033 w 1701"/>
              <a:gd name="T11" fmla="*/ 263 h 337"/>
              <a:gd name="T12" fmla="*/ 926 w 1701"/>
              <a:gd name="T13" fmla="*/ 200 h 337"/>
              <a:gd name="T14" fmla="*/ 888 w 1701"/>
              <a:gd name="T15" fmla="*/ 112 h 337"/>
              <a:gd name="T16" fmla="*/ 967 w 1701"/>
              <a:gd name="T17" fmla="*/ 75 h 337"/>
              <a:gd name="T18" fmla="*/ 1056 w 1701"/>
              <a:gd name="T19" fmla="*/ 149 h 337"/>
              <a:gd name="T20" fmla="*/ 1013 w 1701"/>
              <a:gd name="T21" fmla="*/ 112 h 337"/>
              <a:gd name="T22" fmla="*/ 925 w 1701"/>
              <a:gd name="T23" fmla="*/ 108 h 337"/>
              <a:gd name="T24" fmla="*/ 913 w 1701"/>
              <a:gd name="T25" fmla="*/ 163 h 337"/>
              <a:gd name="T26" fmla="*/ 1046 w 1701"/>
              <a:gd name="T27" fmla="*/ 222 h 337"/>
              <a:gd name="T28" fmla="*/ 680 w 1701"/>
              <a:gd name="T29" fmla="*/ 86 h 337"/>
              <a:gd name="T30" fmla="*/ 656 w 1701"/>
              <a:gd name="T31" fmla="*/ 103 h 337"/>
              <a:gd name="T32" fmla="*/ 656 w 1701"/>
              <a:gd name="T33" fmla="*/ 103 h 337"/>
              <a:gd name="T34" fmla="*/ 632 w 1701"/>
              <a:gd name="T35" fmla="*/ 335 h 337"/>
              <a:gd name="T36" fmla="*/ 661 w 1701"/>
              <a:gd name="T37" fmla="*/ 137 h 337"/>
              <a:gd name="T38" fmla="*/ 722 w 1701"/>
              <a:gd name="T39" fmla="*/ 100 h 337"/>
              <a:gd name="T40" fmla="*/ 783 w 1701"/>
              <a:gd name="T41" fmla="*/ 140 h 337"/>
              <a:gd name="T42" fmla="*/ 810 w 1701"/>
              <a:gd name="T43" fmla="*/ 335 h 337"/>
              <a:gd name="T44" fmla="*/ 722 w 1701"/>
              <a:gd name="T45" fmla="*/ 75 h 337"/>
              <a:gd name="T46" fmla="*/ 1692 w 1701"/>
              <a:gd name="T47" fmla="*/ 298 h 337"/>
              <a:gd name="T48" fmla="*/ 1607 w 1701"/>
              <a:gd name="T49" fmla="*/ 256 h 337"/>
              <a:gd name="T50" fmla="*/ 1686 w 1701"/>
              <a:gd name="T51" fmla="*/ 101 h 337"/>
              <a:gd name="T52" fmla="*/ 1607 w 1701"/>
              <a:gd name="T53" fmla="*/ 78 h 337"/>
              <a:gd name="T54" fmla="*/ 1583 w 1701"/>
              <a:gd name="T55" fmla="*/ 257 h 337"/>
              <a:gd name="T56" fmla="*/ 248 w 1701"/>
              <a:gd name="T57" fmla="*/ 75 h 337"/>
              <a:gd name="T58" fmla="*/ 181 w 1701"/>
              <a:gd name="T59" fmla="*/ 98 h 337"/>
              <a:gd name="T60" fmla="*/ 92 w 1701"/>
              <a:gd name="T61" fmla="*/ 75 h 337"/>
              <a:gd name="T62" fmla="*/ 0 w 1701"/>
              <a:gd name="T63" fmla="*/ 164 h 337"/>
              <a:gd name="T64" fmla="*/ 25 w 1701"/>
              <a:gd name="T65" fmla="*/ 164 h 337"/>
              <a:gd name="T66" fmla="*/ 57 w 1701"/>
              <a:gd name="T67" fmla="*/ 106 h 337"/>
              <a:gd name="T68" fmla="*/ 124 w 1701"/>
              <a:gd name="T69" fmla="*/ 106 h 337"/>
              <a:gd name="T70" fmla="*/ 156 w 1701"/>
              <a:gd name="T71" fmla="*/ 164 h 337"/>
              <a:gd name="T72" fmla="*/ 182 w 1701"/>
              <a:gd name="T73" fmla="*/ 164 h 337"/>
              <a:gd name="T74" fmla="*/ 214 w 1701"/>
              <a:gd name="T75" fmla="*/ 106 h 337"/>
              <a:gd name="T76" fmla="*/ 281 w 1701"/>
              <a:gd name="T77" fmla="*/ 106 h 337"/>
              <a:gd name="T78" fmla="*/ 313 w 1701"/>
              <a:gd name="T79" fmla="*/ 164 h 337"/>
              <a:gd name="T80" fmla="*/ 338 w 1701"/>
              <a:gd name="T81" fmla="*/ 164 h 337"/>
              <a:gd name="T82" fmla="*/ 1522 w 1701"/>
              <a:gd name="T83" fmla="*/ 334 h 337"/>
              <a:gd name="T84" fmla="*/ 1522 w 1701"/>
              <a:gd name="T85" fmla="*/ 311 h 337"/>
              <a:gd name="T86" fmla="*/ 1381 w 1701"/>
              <a:gd name="T87" fmla="*/ 78 h 337"/>
              <a:gd name="T88" fmla="*/ 1381 w 1701"/>
              <a:gd name="T89" fmla="*/ 101 h 337"/>
              <a:gd name="T90" fmla="*/ 1381 w 1701"/>
              <a:gd name="T91" fmla="*/ 311 h 337"/>
              <a:gd name="T92" fmla="*/ 1381 w 1701"/>
              <a:gd name="T93" fmla="*/ 334 h 337"/>
              <a:gd name="T94" fmla="*/ 415 w 1701"/>
              <a:gd name="T95" fmla="*/ 78 h 337"/>
              <a:gd name="T96" fmla="*/ 415 w 1701"/>
              <a:gd name="T97" fmla="*/ 101 h 337"/>
              <a:gd name="T98" fmla="*/ 412 w 1701"/>
              <a:gd name="T99" fmla="*/ 311 h 337"/>
              <a:gd name="T100" fmla="*/ 556 w 1701"/>
              <a:gd name="T101" fmla="*/ 311 h 337"/>
              <a:gd name="T102" fmla="*/ 1297 w 1701"/>
              <a:gd name="T103" fmla="*/ 126 h 337"/>
              <a:gd name="T104" fmla="*/ 1288 w 1701"/>
              <a:gd name="T105" fmla="*/ 334 h 337"/>
              <a:gd name="T106" fmla="*/ 1280 w 1701"/>
              <a:gd name="T107" fmla="*/ 313 h 337"/>
              <a:gd name="T108" fmla="*/ 1148 w 1701"/>
              <a:gd name="T109" fmla="*/ 314 h 337"/>
              <a:gd name="T110" fmla="*/ 1130 w 1701"/>
              <a:gd name="T111" fmla="*/ 126 h 337"/>
              <a:gd name="T112" fmla="*/ 1250 w 1701"/>
              <a:gd name="T113" fmla="*/ 81 h 337"/>
              <a:gd name="T114" fmla="*/ 1278 w 1701"/>
              <a:gd name="T115" fmla="*/ 162 h 337"/>
              <a:gd name="T116" fmla="*/ 1166 w 1701"/>
              <a:gd name="T117" fmla="*/ 116 h 337"/>
              <a:gd name="T118" fmla="*/ 1152 w 1701"/>
              <a:gd name="T119" fmla="*/ 271 h 337"/>
              <a:gd name="T120" fmla="*/ 1214 w 1701"/>
              <a:gd name="T121" fmla="*/ 312 h 337"/>
              <a:gd name="T122" fmla="*/ 1275 w 1701"/>
              <a:gd name="T123" fmla="*/ 271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01" h="337">
                <a:moveTo>
                  <a:pt x="1046" y="222"/>
                </a:moveTo>
                <a:cubicBezTo>
                  <a:pt x="1054" y="233"/>
                  <a:pt x="1058" y="247"/>
                  <a:pt x="1058" y="263"/>
                </a:cubicBezTo>
                <a:cubicBezTo>
                  <a:pt x="1058" y="276"/>
                  <a:pt x="1056" y="288"/>
                  <a:pt x="1051" y="298"/>
                </a:cubicBezTo>
                <a:cubicBezTo>
                  <a:pt x="1046" y="307"/>
                  <a:pt x="1039" y="315"/>
                  <a:pt x="1031" y="321"/>
                </a:cubicBezTo>
                <a:cubicBezTo>
                  <a:pt x="1022" y="327"/>
                  <a:pt x="1013" y="331"/>
                  <a:pt x="1001" y="333"/>
                </a:cubicBezTo>
                <a:cubicBezTo>
                  <a:pt x="991" y="335"/>
                  <a:pt x="979" y="337"/>
                  <a:pt x="967" y="337"/>
                </a:cubicBezTo>
                <a:cubicBezTo>
                  <a:pt x="940" y="337"/>
                  <a:pt x="919" y="331"/>
                  <a:pt x="902" y="319"/>
                </a:cubicBezTo>
                <a:cubicBezTo>
                  <a:pt x="886" y="306"/>
                  <a:pt x="877" y="288"/>
                  <a:pt x="876" y="263"/>
                </a:cubicBezTo>
                <a:cubicBezTo>
                  <a:pt x="876" y="263"/>
                  <a:pt x="877" y="262"/>
                  <a:pt x="877" y="262"/>
                </a:cubicBezTo>
                <a:cubicBezTo>
                  <a:pt x="901" y="262"/>
                  <a:pt x="901" y="262"/>
                  <a:pt x="901" y="262"/>
                </a:cubicBezTo>
                <a:cubicBezTo>
                  <a:pt x="901" y="262"/>
                  <a:pt x="902" y="263"/>
                  <a:pt x="902" y="263"/>
                </a:cubicBezTo>
                <a:cubicBezTo>
                  <a:pt x="902" y="272"/>
                  <a:pt x="903" y="280"/>
                  <a:pt x="906" y="285"/>
                </a:cubicBezTo>
                <a:cubicBezTo>
                  <a:pt x="910" y="291"/>
                  <a:pt x="914" y="296"/>
                  <a:pt x="920" y="300"/>
                </a:cubicBezTo>
                <a:cubicBezTo>
                  <a:pt x="926" y="303"/>
                  <a:pt x="932" y="306"/>
                  <a:pt x="940" y="308"/>
                </a:cubicBezTo>
                <a:cubicBezTo>
                  <a:pt x="954" y="311"/>
                  <a:pt x="970" y="311"/>
                  <a:pt x="991" y="309"/>
                </a:cubicBezTo>
                <a:cubicBezTo>
                  <a:pt x="998" y="308"/>
                  <a:pt x="1005" y="306"/>
                  <a:pt x="1012" y="303"/>
                </a:cubicBezTo>
                <a:cubicBezTo>
                  <a:pt x="1018" y="299"/>
                  <a:pt x="1023" y="295"/>
                  <a:pt x="1027" y="288"/>
                </a:cubicBezTo>
                <a:cubicBezTo>
                  <a:pt x="1031" y="282"/>
                  <a:pt x="1033" y="274"/>
                  <a:pt x="1033" y="263"/>
                </a:cubicBezTo>
                <a:cubicBezTo>
                  <a:pt x="1033" y="254"/>
                  <a:pt x="1031" y="246"/>
                  <a:pt x="1026" y="238"/>
                </a:cubicBezTo>
                <a:cubicBezTo>
                  <a:pt x="1021" y="231"/>
                  <a:pt x="1013" y="226"/>
                  <a:pt x="1003" y="223"/>
                </a:cubicBezTo>
                <a:cubicBezTo>
                  <a:pt x="926" y="200"/>
                  <a:pt x="926" y="200"/>
                  <a:pt x="926" y="200"/>
                </a:cubicBezTo>
                <a:cubicBezTo>
                  <a:pt x="911" y="196"/>
                  <a:pt x="901" y="190"/>
                  <a:pt x="893" y="180"/>
                </a:cubicBezTo>
                <a:cubicBezTo>
                  <a:pt x="885" y="170"/>
                  <a:pt x="881" y="158"/>
                  <a:pt x="881" y="144"/>
                </a:cubicBezTo>
                <a:cubicBezTo>
                  <a:pt x="881" y="131"/>
                  <a:pt x="884" y="121"/>
                  <a:pt x="888" y="112"/>
                </a:cubicBezTo>
                <a:cubicBezTo>
                  <a:pt x="893" y="103"/>
                  <a:pt x="899" y="96"/>
                  <a:pt x="907" y="90"/>
                </a:cubicBezTo>
                <a:cubicBezTo>
                  <a:pt x="915" y="85"/>
                  <a:pt x="924" y="81"/>
                  <a:pt x="934" y="78"/>
                </a:cubicBezTo>
                <a:cubicBezTo>
                  <a:pt x="945" y="76"/>
                  <a:pt x="955" y="75"/>
                  <a:pt x="967" y="75"/>
                </a:cubicBezTo>
                <a:cubicBezTo>
                  <a:pt x="993" y="75"/>
                  <a:pt x="1014" y="81"/>
                  <a:pt x="1030" y="93"/>
                </a:cubicBezTo>
                <a:cubicBezTo>
                  <a:pt x="1047" y="105"/>
                  <a:pt x="1055" y="124"/>
                  <a:pt x="1056" y="148"/>
                </a:cubicBezTo>
                <a:cubicBezTo>
                  <a:pt x="1056" y="148"/>
                  <a:pt x="1056" y="149"/>
                  <a:pt x="1056" y="149"/>
                </a:cubicBezTo>
                <a:cubicBezTo>
                  <a:pt x="1032" y="149"/>
                  <a:pt x="1032" y="149"/>
                  <a:pt x="1032" y="149"/>
                </a:cubicBezTo>
                <a:cubicBezTo>
                  <a:pt x="1032" y="149"/>
                  <a:pt x="1032" y="148"/>
                  <a:pt x="1032" y="148"/>
                </a:cubicBezTo>
                <a:cubicBezTo>
                  <a:pt x="1031" y="131"/>
                  <a:pt x="1025" y="119"/>
                  <a:pt x="1013" y="112"/>
                </a:cubicBezTo>
                <a:cubicBezTo>
                  <a:pt x="1002" y="104"/>
                  <a:pt x="986" y="100"/>
                  <a:pt x="966" y="100"/>
                </a:cubicBezTo>
                <a:cubicBezTo>
                  <a:pt x="958" y="100"/>
                  <a:pt x="951" y="100"/>
                  <a:pt x="944" y="102"/>
                </a:cubicBezTo>
                <a:cubicBezTo>
                  <a:pt x="937" y="103"/>
                  <a:pt x="931" y="105"/>
                  <a:pt x="925" y="108"/>
                </a:cubicBezTo>
                <a:cubicBezTo>
                  <a:pt x="919" y="111"/>
                  <a:pt x="915" y="115"/>
                  <a:pt x="911" y="121"/>
                </a:cubicBezTo>
                <a:cubicBezTo>
                  <a:pt x="908" y="127"/>
                  <a:pt x="906" y="134"/>
                  <a:pt x="906" y="144"/>
                </a:cubicBezTo>
                <a:cubicBezTo>
                  <a:pt x="906" y="151"/>
                  <a:pt x="908" y="157"/>
                  <a:pt x="913" y="163"/>
                </a:cubicBezTo>
                <a:cubicBezTo>
                  <a:pt x="917" y="170"/>
                  <a:pt x="924" y="174"/>
                  <a:pt x="934" y="177"/>
                </a:cubicBezTo>
                <a:cubicBezTo>
                  <a:pt x="1011" y="199"/>
                  <a:pt x="1011" y="199"/>
                  <a:pt x="1011" y="199"/>
                </a:cubicBezTo>
                <a:cubicBezTo>
                  <a:pt x="1026" y="204"/>
                  <a:pt x="1038" y="211"/>
                  <a:pt x="1046" y="222"/>
                </a:cubicBezTo>
                <a:close/>
                <a:moveTo>
                  <a:pt x="722" y="75"/>
                </a:moveTo>
                <a:cubicBezTo>
                  <a:pt x="715" y="75"/>
                  <a:pt x="708" y="76"/>
                  <a:pt x="701" y="78"/>
                </a:cubicBezTo>
                <a:cubicBezTo>
                  <a:pt x="694" y="79"/>
                  <a:pt x="687" y="82"/>
                  <a:pt x="680" y="86"/>
                </a:cubicBezTo>
                <a:cubicBezTo>
                  <a:pt x="673" y="89"/>
                  <a:pt x="667" y="93"/>
                  <a:pt x="662" y="98"/>
                </a:cubicBezTo>
                <a:cubicBezTo>
                  <a:pt x="660" y="100"/>
                  <a:pt x="658" y="101"/>
                  <a:pt x="656" y="103"/>
                </a:cubicBezTo>
                <a:cubicBezTo>
                  <a:pt x="656" y="103"/>
                  <a:pt x="656" y="103"/>
                  <a:pt x="656" y="103"/>
                </a:cubicBezTo>
                <a:cubicBezTo>
                  <a:pt x="656" y="103"/>
                  <a:pt x="656" y="103"/>
                  <a:pt x="656" y="103"/>
                </a:cubicBezTo>
                <a:cubicBezTo>
                  <a:pt x="656" y="103"/>
                  <a:pt x="656" y="103"/>
                  <a:pt x="656" y="103"/>
                </a:cubicBezTo>
                <a:cubicBezTo>
                  <a:pt x="656" y="103"/>
                  <a:pt x="656" y="103"/>
                  <a:pt x="656" y="103"/>
                </a:cubicBezTo>
                <a:cubicBezTo>
                  <a:pt x="643" y="78"/>
                  <a:pt x="643" y="78"/>
                  <a:pt x="643" y="78"/>
                </a:cubicBezTo>
                <a:cubicBezTo>
                  <a:pt x="632" y="78"/>
                  <a:pt x="632" y="78"/>
                  <a:pt x="632" y="78"/>
                </a:cubicBezTo>
                <a:cubicBezTo>
                  <a:pt x="632" y="335"/>
                  <a:pt x="632" y="335"/>
                  <a:pt x="632" y="335"/>
                </a:cubicBezTo>
                <a:cubicBezTo>
                  <a:pt x="656" y="335"/>
                  <a:pt x="656" y="335"/>
                  <a:pt x="656" y="335"/>
                </a:cubicBezTo>
                <a:cubicBezTo>
                  <a:pt x="656" y="162"/>
                  <a:pt x="656" y="162"/>
                  <a:pt x="656" y="162"/>
                </a:cubicBezTo>
                <a:cubicBezTo>
                  <a:pt x="656" y="152"/>
                  <a:pt x="658" y="144"/>
                  <a:pt x="661" y="137"/>
                </a:cubicBezTo>
                <a:cubicBezTo>
                  <a:pt x="664" y="129"/>
                  <a:pt x="669" y="122"/>
                  <a:pt x="674" y="117"/>
                </a:cubicBezTo>
                <a:cubicBezTo>
                  <a:pt x="680" y="112"/>
                  <a:pt x="687" y="108"/>
                  <a:pt x="695" y="105"/>
                </a:cubicBezTo>
                <a:cubicBezTo>
                  <a:pt x="703" y="102"/>
                  <a:pt x="712" y="100"/>
                  <a:pt x="722" y="100"/>
                </a:cubicBezTo>
                <a:cubicBezTo>
                  <a:pt x="735" y="100"/>
                  <a:pt x="745" y="102"/>
                  <a:pt x="754" y="106"/>
                </a:cubicBezTo>
                <a:cubicBezTo>
                  <a:pt x="762" y="110"/>
                  <a:pt x="769" y="115"/>
                  <a:pt x="773" y="120"/>
                </a:cubicBezTo>
                <a:cubicBezTo>
                  <a:pt x="778" y="126"/>
                  <a:pt x="781" y="133"/>
                  <a:pt x="783" y="140"/>
                </a:cubicBezTo>
                <a:cubicBezTo>
                  <a:pt x="785" y="149"/>
                  <a:pt x="786" y="156"/>
                  <a:pt x="786" y="163"/>
                </a:cubicBezTo>
                <a:cubicBezTo>
                  <a:pt x="786" y="335"/>
                  <a:pt x="786" y="335"/>
                  <a:pt x="786" y="335"/>
                </a:cubicBezTo>
                <a:cubicBezTo>
                  <a:pt x="810" y="335"/>
                  <a:pt x="810" y="335"/>
                  <a:pt x="810" y="335"/>
                </a:cubicBezTo>
                <a:cubicBezTo>
                  <a:pt x="810" y="163"/>
                  <a:pt x="810" y="163"/>
                  <a:pt x="810" y="163"/>
                </a:cubicBezTo>
                <a:cubicBezTo>
                  <a:pt x="810" y="135"/>
                  <a:pt x="802" y="113"/>
                  <a:pt x="787" y="98"/>
                </a:cubicBezTo>
                <a:cubicBezTo>
                  <a:pt x="771" y="83"/>
                  <a:pt x="749" y="75"/>
                  <a:pt x="722" y="75"/>
                </a:cubicBezTo>
                <a:close/>
                <a:moveTo>
                  <a:pt x="1650" y="337"/>
                </a:moveTo>
                <a:cubicBezTo>
                  <a:pt x="1672" y="337"/>
                  <a:pt x="1689" y="331"/>
                  <a:pt x="1701" y="321"/>
                </a:cubicBezTo>
                <a:cubicBezTo>
                  <a:pt x="1692" y="298"/>
                  <a:pt x="1692" y="298"/>
                  <a:pt x="1692" y="298"/>
                </a:cubicBezTo>
                <a:cubicBezTo>
                  <a:pt x="1683" y="306"/>
                  <a:pt x="1670" y="313"/>
                  <a:pt x="1650" y="313"/>
                </a:cubicBezTo>
                <a:cubicBezTo>
                  <a:pt x="1636" y="313"/>
                  <a:pt x="1625" y="308"/>
                  <a:pt x="1618" y="300"/>
                </a:cubicBezTo>
                <a:cubicBezTo>
                  <a:pt x="1611" y="291"/>
                  <a:pt x="1607" y="277"/>
                  <a:pt x="1607" y="256"/>
                </a:cubicBezTo>
                <a:cubicBezTo>
                  <a:pt x="1607" y="101"/>
                  <a:pt x="1607" y="101"/>
                  <a:pt x="1607" y="101"/>
                </a:cubicBezTo>
                <a:cubicBezTo>
                  <a:pt x="1685" y="101"/>
                  <a:pt x="1685" y="101"/>
                  <a:pt x="1685" y="101"/>
                </a:cubicBezTo>
                <a:cubicBezTo>
                  <a:pt x="1686" y="101"/>
                  <a:pt x="1686" y="101"/>
                  <a:pt x="1686" y="101"/>
                </a:cubicBezTo>
                <a:cubicBezTo>
                  <a:pt x="1686" y="78"/>
                  <a:pt x="1686" y="78"/>
                  <a:pt x="1686" y="78"/>
                </a:cubicBezTo>
                <a:cubicBezTo>
                  <a:pt x="1686" y="78"/>
                  <a:pt x="1686" y="78"/>
                  <a:pt x="1685" y="78"/>
                </a:cubicBezTo>
                <a:cubicBezTo>
                  <a:pt x="1607" y="78"/>
                  <a:pt x="1607" y="78"/>
                  <a:pt x="1607" y="78"/>
                </a:cubicBezTo>
                <a:cubicBezTo>
                  <a:pt x="1607" y="0"/>
                  <a:pt x="1607" y="0"/>
                  <a:pt x="1607" y="0"/>
                </a:cubicBezTo>
                <a:cubicBezTo>
                  <a:pt x="1583" y="0"/>
                  <a:pt x="1583" y="0"/>
                  <a:pt x="1583" y="0"/>
                </a:cubicBezTo>
                <a:cubicBezTo>
                  <a:pt x="1583" y="257"/>
                  <a:pt x="1583" y="257"/>
                  <a:pt x="1583" y="257"/>
                </a:cubicBezTo>
                <a:cubicBezTo>
                  <a:pt x="1583" y="284"/>
                  <a:pt x="1589" y="304"/>
                  <a:pt x="1600" y="317"/>
                </a:cubicBezTo>
                <a:cubicBezTo>
                  <a:pt x="1612" y="330"/>
                  <a:pt x="1629" y="337"/>
                  <a:pt x="1650" y="337"/>
                </a:cubicBezTo>
                <a:close/>
                <a:moveTo>
                  <a:pt x="248" y="75"/>
                </a:moveTo>
                <a:cubicBezTo>
                  <a:pt x="248" y="75"/>
                  <a:pt x="248" y="75"/>
                  <a:pt x="248" y="75"/>
                </a:cubicBezTo>
                <a:cubicBezTo>
                  <a:pt x="247" y="75"/>
                  <a:pt x="247" y="75"/>
                  <a:pt x="247" y="75"/>
                </a:cubicBezTo>
                <a:cubicBezTo>
                  <a:pt x="219" y="75"/>
                  <a:pt x="197" y="83"/>
                  <a:pt x="181" y="98"/>
                </a:cubicBezTo>
                <a:cubicBezTo>
                  <a:pt x="176" y="103"/>
                  <a:pt x="172" y="108"/>
                  <a:pt x="169" y="114"/>
                </a:cubicBezTo>
                <a:cubicBezTo>
                  <a:pt x="166" y="108"/>
                  <a:pt x="162" y="103"/>
                  <a:pt x="157" y="98"/>
                </a:cubicBezTo>
                <a:cubicBezTo>
                  <a:pt x="141" y="83"/>
                  <a:pt x="120" y="75"/>
                  <a:pt x="92" y="75"/>
                </a:cubicBezTo>
                <a:cubicBezTo>
                  <a:pt x="90" y="75"/>
                  <a:pt x="90" y="75"/>
                  <a:pt x="90" y="75"/>
                </a:cubicBezTo>
                <a:cubicBezTo>
                  <a:pt x="62" y="75"/>
                  <a:pt x="40" y="83"/>
                  <a:pt x="24" y="98"/>
                </a:cubicBezTo>
                <a:cubicBezTo>
                  <a:pt x="8" y="114"/>
                  <a:pt x="0" y="136"/>
                  <a:pt x="0" y="164"/>
                </a:cubicBezTo>
                <a:cubicBezTo>
                  <a:pt x="0" y="335"/>
                  <a:pt x="0" y="335"/>
                  <a:pt x="0" y="335"/>
                </a:cubicBezTo>
                <a:cubicBezTo>
                  <a:pt x="25" y="335"/>
                  <a:pt x="25" y="335"/>
                  <a:pt x="25" y="335"/>
                </a:cubicBezTo>
                <a:cubicBezTo>
                  <a:pt x="25" y="164"/>
                  <a:pt x="25" y="164"/>
                  <a:pt x="25" y="164"/>
                </a:cubicBezTo>
                <a:cubicBezTo>
                  <a:pt x="25" y="156"/>
                  <a:pt x="26" y="149"/>
                  <a:pt x="27" y="141"/>
                </a:cubicBezTo>
                <a:cubicBezTo>
                  <a:pt x="29" y="134"/>
                  <a:pt x="33" y="127"/>
                  <a:pt x="37" y="121"/>
                </a:cubicBezTo>
                <a:cubicBezTo>
                  <a:pt x="42" y="115"/>
                  <a:pt x="49" y="110"/>
                  <a:pt x="57" y="106"/>
                </a:cubicBezTo>
                <a:cubicBezTo>
                  <a:pt x="65" y="102"/>
                  <a:pt x="76" y="100"/>
                  <a:pt x="89" y="100"/>
                </a:cubicBezTo>
                <a:cubicBezTo>
                  <a:pt x="89" y="100"/>
                  <a:pt x="90" y="100"/>
                  <a:pt x="91" y="100"/>
                </a:cubicBezTo>
                <a:cubicBezTo>
                  <a:pt x="104" y="100"/>
                  <a:pt x="115" y="102"/>
                  <a:pt x="124" y="106"/>
                </a:cubicBezTo>
                <a:cubicBezTo>
                  <a:pt x="132" y="110"/>
                  <a:pt x="139" y="115"/>
                  <a:pt x="143" y="121"/>
                </a:cubicBezTo>
                <a:cubicBezTo>
                  <a:pt x="148" y="127"/>
                  <a:pt x="151" y="133"/>
                  <a:pt x="153" y="141"/>
                </a:cubicBezTo>
                <a:cubicBezTo>
                  <a:pt x="155" y="149"/>
                  <a:pt x="156" y="157"/>
                  <a:pt x="156" y="164"/>
                </a:cubicBezTo>
                <a:cubicBezTo>
                  <a:pt x="156" y="335"/>
                  <a:pt x="156" y="335"/>
                  <a:pt x="156" y="335"/>
                </a:cubicBezTo>
                <a:cubicBezTo>
                  <a:pt x="182" y="335"/>
                  <a:pt x="182" y="335"/>
                  <a:pt x="182" y="335"/>
                </a:cubicBezTo>
                <a:cubicBezTo>
                  <a:pt x="182" y="164"/>
                  <a:pt x="182" y="164"/>
                  <a:pt x="182" y="164"/>
                </a:cubicBezTo>
                <a:cubicBezTo>
                  <a:pt x="182" y="157"/>
                  <a:pt x="183" y="149"/>
                  <a:pt x="185" y="141"/>
                </a:cubicBezTo>
                <a:cubicBezTo>
                  <a:pt x="186" y="134"/>
                  <a:pt x="190" y="127"/>
                  <a:pt x="194" y="121"/>
                </a:cubicBezTo>
                <a:cubicBezTo>
                  <a:pt x="199" y="115"/>
                  <a:pt x="206" y="110"/>
                  <a:pt x="214" y="106"/>
                </a:cubicBezTo>
                <a:cubicBezTo>
                  <a:pt x="222" y="102"/>
                  <a:pt x="233" y="100"/>
                  <a:pt x="246" y="100"/>
                </a:cubicBezTo>
                <a:cubicBezTo>
                  <a:pt x="247" y="100"/>
                  <a:pt x="247" y="100"/>
                  <a:pt x="248" y="100"/>
                </a:cubicBezTo>
                <a:cubicBezTo>
                  <a:pt x="262" y="100"/>
                  <a:pt x="273" y="102"/>
                  <a:pt x="281" y="106"/>
                </a:cubicBezTo>
                <a:cubicBezTo>
                  <a:pt x="289" y="110"/>
                  <a:pt x="296" y="115"/>
                  <a:pt x="301" y="121"/>
                </a:cubicBezTo>
                <a:cubicBezTo>
                  <a:pt x="305" y="127"/>
                  <a:pt x="309" y="134"/>
                  <a:pt x="311" y="141"/>
                </a:cubicBezTo>
                <a:cubicBezTo>
                  <a:pt x="312" y="149"/>
                  <a:pt x="313" y="157"/>
                  <a:pt x="313" y="164"/>
                </a:cubicBezTo>
                <a:cubicBezTo>
                  <a:pt x="313" y="335"/>
                  <a:pt x="313" y="335"/>
                  <a:pt x="313" y="335"/>
                </a:cubicBezTo>
                <a:cubicBezTo>
                  <a:pt x="338" y="335"/>
                  <a:pt x="338" y="335"/>
                  <a:pt x="338" y="335"/>
                </a:cubicBezTo>
                <a:cubicBezTo>
                  <a:pt x="338" y="164"/>
                  <a:pt x="338" y="164"/>
                  <a:pt x="338" y="164"/>
                </a:cubicBezTo>
                <a:cubicBezTo>
                  <a:pt x="338" y="136"/>
                  <a:pt x="330" y="114"/>
                  <a:pt x="314" y="98"/>
                </a:cubicBezTo>
                <a:cubicBezTo>
                  <a:pt x="298" y="83"/>
                  <a:pt x="276" y="75"/>
                  <a:pt x="248" y="75"/>
                </a:cubicBezTo>
                <a:close/>
                <a:moveTo>
                  <a:pt x="1522" y="334"/>
                </a:moveTo>
                <a:cubicBezTo>
                  <a:pt x="1523" y="334"/>
                  <a:pt x="1523" y="334"/>
                  <a:pt x="1524" y="334"/>
                </a:cubicBezTo>
                <a:cubicBezTo>
                  <a:pt x="1524" y="311"/>
                  <a:pt x="1524" y="311"/>
                  <a:pt x="1524" y="311"/>
                </a:cubicBezTo>
                <a:cubicBezTo>
                  <a:pt x="1523" y="311"/>
                  <a:pt x="1523" y="311"/>
                  <a:pt x="1522" y="311"/>
                </a:cubicBezTo>
                <a:cubicBezTo>
                  <a:pt x="1472" y="311"/>
                  <a:pt x="1472" y="311"/>
                  <a:pt x="1472" y="311"/>
                </a:cubicBezTo>
                <a:cubicBezTo>
                  <a:pt x="1472" y="78"/>
                  <a:pt x="1472" y="78"/>
                  <a:pt x="1472" y="78"/>
                </a:cubicBezTo>
                <a:cubicBezTo>
                  <a:pt x="1381" y="78"/>
                  <a:pt x="1381" y="78"/>
                  <a:pt x="1381" y="78"/>
                </a:cubicBezTo>
                <a:cubicBezTo>
                  <a:pt x="1380" y="78"/>
                  <a:pt x="1380" y="78"/>
                  <a:pt x="1380" y="78"/>
                </a:cubicBezTo>
                <a:cubicBezTo>
                  <a:pt x="1380" y="101"/>
                  <a:pt x="1380" y="101"/>
                  <a:pt x="1380" y="101"/>
                </a:cubicBezTo>
                <a:cubicBezTo>
                  <a:pt x="1380" y="101"/>
                  <a:pt x="1380" y="101"/>
                  <a:pt x="1381" y="101"/>
                </a:cubicBezTo>
                <a:cubicBezTo>
                  <a:pt x="1447" y="101"/>
                  <a:pt x="1447" y="101"/>
                  <a:pt x="1447" y="101"/>
                </a:cubicBezTo>
                <a:cubicBezTo>
                  <a:pt x="1447" y="311"/>
                  <a:pt x="1447" y="311"/>
                  <a:pt x="1447" y="311"/>
                </a:cubicBezTo>
                <a:cubicBezTo>
                  <a:pt x="1381" y="311"/>
                  <a:pt x="1381" y="311"/>
                  <a:pt x="1381" y="311"/>
                </a:cubicBezTo>
                <a:cubicBezTo>
                  <a:pt x="1380" y="311"/>
                  <a:pt x="1380" y="311"/>
                  <a:pt x="1380" y="311"/>
                </a:cubicBezTo>
                <a:cubicBezTo>
                  <a:pt x="1380" y="334"/>
                  <a:pt x="1380" y="334"/>
                  <a:pt x="1380" y="334"/>
                </a:cubicBezTo>
                <a:cubicBezTo>
                  <a:pt x="1380" y="334"/>
                  <a:pt x="1380" y="334"/>
                  <a:pt x="1381" y="334"/>
                </a:cubicBezTo>
                <a:lnTo>
                  <a:pt x="1522" y="334"/>
                </a:lnTo>
                <a:close/>
                <a:moveTo>
                  <a:pt x="507" y="78"/>
                </a:moveTo>
                <a:cubicBezTo>
                  <a:pt x="415" y="78"/>
                  <a:pt x="415" y="78"/>
                  <a:pt x="415" y="78"/>
                </a:cubicBezTo>
                <a:cubicBezTo>
                  <a:pt x="414" y="78"/>
                  <a:pt x="413" y="78"/>
                  <a:pt x="412" y="79"/>
                </a:cubicBezTo>
                <a:cubicBezTo>
                  <a:pt x="412" y="101"/>
                  <a:pt x="412" y="101"/>
                  <a:pt x="412" y="101"/>
                </a:cubicBezTo>
                <a:cubicBezTo>
                  <a:pt x="413" y="101"/>
                  <a:pt x="414" y="101"/>
                  <a:pt x="415" y="101"/>
                </a:cubicBezTo>
                <a:cubicBezTo>
                  <a:pt x="482" y="101"/>
                  <a:pt x="482" y="101"/>
                  <a:pt x="482" y="101"/>
                </a:cubicBezTo>
                <a:cubicBezTo>
                  <a:pt x="482" y="311"/>
                  <a:pt x="482" y="311"/>
                  <a:pt x="482" y="311"/>
                </a:cubicBezTo>
                <a:cubicBezTo>
                  <a:pt x="412" y="311"/>
                  <a:pt x="412" y="311"/>
                  <a:pt x="412" y="311"/>
                </a:cubicBezTo>
                <a:cubicBezTo>
                  <a:pt x="412" y="334"/>
                  <a:pt x="412" y="334"/>
                  <a:pt x="412" y="334"/>
                </a:cubicBezTo>
                <a:cubicBezTo>
                  <a:pt x="413" y="334"/>
                  <a:pt x="556" y="334"/>
                  <a:pt x="556" y="334"/>
                </a:cubicBezTo>
                <a:cubicBezTo>
                  <a:pt x="556" y="311"/>
                  <a:pt x="556" y="311"/>
                  <a:pt x="556" y="311"/>
                </a:cubicBezTo>
                <a:cubicBezTo>
                  <a:pt x="507" y="311"/>
                  <a:pt x="507" y="311"/>
                  <a:pt x="507" y="311"/>
                </a:cubicBezTo>
                <a:lnTo>
                  <a:pt x="507" y="78"/>
                </a:lnTo>
                <a:close/>
                <a:moveTo>
                  <a:pt x="1297" y="126"/>
                </a:moveTo>
                <a:cubicBezTo>
                  <a:pt x="1301" y="137"/>
                  <a:pt x="1303" y="149"/>
                  <a:pt x="1303" y="162"/>
                </a:cubicBezTo>
                <a:cubicBezTo>
                  <a:pt x="1303" y="334"/>
                  <a:pt x="1303" y="334"/>
                  <a:pt x="1303" y="334"/>
                </a:cubicBezTo>
                <a:cubicBezTo>
                  <a:pt x="1288" y="334"/>
                  <a:pt x="1288" y="334"/>
                  <a:pt x="1288" y="334"/>
                </a:cubicBezTo>
                <a:cubicBezTo>
                  <a:pt x="1280" y="314"/>
                  <a:pt x="1280" y="314"/>
                  <a:pt x="1280" y="314"/>
                </a:cubicBezTo>
                <a:cubicBezTo>
                  <a:pt x="1280" y="315"/>
                  <a:pt x="1280" y="315"/>
                  <a:pt x="1280" y="315"/>
                </a:cubicBezTo>
                <a:cubicBezTo>
                  <a:pt x="1280" y="313"/>
                  <a:pt x="1280" y="313"/>
                  <a:pt x="1280" y="313"/>
                </a:cubicBezTo>
                <a:cubicBezTo>
                  <a:pt x="1280" y="314"/>
                  <a:pt x="1279" y="314"/>
                  <a:pt x="1279" y="314"/>
                </a:cubicBezTo>
                <a:cubicBezTo>
                  <a:pt x="1263" y="329"/>
                  <a:pt x="1241" y="337"/>
                  <a:pt x="1214" y="337"/>
                </a:cubicBezTo>
                <a:cubicBezTo>
                  <a:pt x="1186" y="337"/>
                  <a:pt x="1164" y="329"/>
                  <a:pt x="1148" y="314"/>
                </a:cubicBezTo>
                <a:cubicBezTo>
                  <a:pt x="1132" y="299"/>
                  <a:pt x="1124" y="277"/>
                  <a:pt x="1124" y="249"/>
                </a:cubicBezTo>
                <a:cubicBezTo>
                  <a:pt x="1124" y="162"/>
                  <a:pt x="1124" y="162"/>
                  <a:pt x="1124" y="162"/>
                </a:cubicBezTo>
                <a:cubicBezTo>
                  <a:pt x="1124" y="149"/>
                  <a:pt x="1126" y="137"/>
                  <a:pt x="1130" y="126"/>
                </a:cubicBezTo>
                <a:cubicBezTo>
                  <a:pt x="1135" y="116"/>
                  <a:pt x="1141" y="106"/>
                  <a:pt x="1148" y="99"/>
                </a:cubicBezTo>
                <a:cubicBezTo>
                  <a:pt x="1156" y="91"/>
                  <a:pt x="1165" y="85"/>
                  <a:pt x="1177" y="81"/>
                </a:cubicBezTo>
                <a:cubicBezTo>
                  <a:pt x="1199" y="73"/>
                  <a:pt x="1228" y="73"/>
                  <a:pt x="1250" y="81"/>
                </a:cubicBezTo>
                <a:cubicBezTo>
                  <a:pt x="1262" y="85"/>
                  <a:pt x="1271" y="91"/>
                  <a:pt x="1279" y="99"/>
                </a:cubicBezTo>
                <a:cubicBezTo>
                  <a:pt x="1286" y="106"/>
                  <a:pt x="1293" y="116"/>
                  <a:pt x="1297" y="126"/>
                </a:cubicBezTo>
                <a:close/>
                <a:moveTo>
                  <a:pt x="1278" y="162"/>
                </a:moveTo>
                <a:cubicBezTo>
                  <a:pt x="1278" y="143"/>
                  <a:pt x="1272" y="127"/>
                  <a:pt x="1261" y="116"/>
                </a:cubicBezTo>
                <a:cubicBezTo>
                  <a:pt x="1250" y="105"/>
                  <a:pt x="1234" y="100"/>
                  <a:pt x="1214" y="100"/>
                </a:cubicBezTo>
                <a:cubicBezTo>
                  <a:pt x="1193" y="100"/>
                  <a:pt x="1177" y="105"/>
                  <a:pt x="1166" y="116"/>
                </a:cubicBezTo>
                <a:cubicBezTo>
                  <a:pt x="1155" y="127"/>
                  <a:pt x="1149" y="142"/>
                  <a:pt x="1149" y="162"/>
                </a:cubicBezTo>
                <a:cubicBezTo>
                  <a:pt x="1149" y="249"/>
                  <a:pt x="1149" y="249"/>
                  <a:pt x="1149" y="249"/>
                </a:cubicBezTo>
                <a:cubicBezTo>
                  <a:pt x="1149" y="256"/>
                  <a:pt x="1150" y="263"/>
                  <a:pt x="1152" y="271"/>
                </a:cubicBezTo>
                <a:cubicBezTo>
                  <a:pt x="1154" y="278"/>
                  <a:pt x="1157" y="285"/>
                  <a:pt x="1162" y="291"/>
                </a:cubicBezTo>
                <a:cubicBezTo>
                  <a:pt x="1166" y="297"/>
                  <a:pt x="1173" y="302"/>
                  <a:pt x="1181" y="306"/>
                </a:cubicBezTo>
                <a:cubicBezTo>
                  <a:pt x="1189" y="310"/>
                  <a:pt x="1200" y="312"/>
                  <a:pt x="1214" y="312"/>
                </a:cubicBezTo>
                <a:cubicBezTo>
                  <a:pt x="1227" y="312"/>
                  <a:pt x="1238" y="310"/>
                  <a:pt x="1246" y="306"/>
                </a:cubicBezTo>
                <a:cubicBezTo>
                  <a:pt x="1255" y="302"/>
                  <a:pt x="1261" y="297"/>
                  <a:pt x="1266" y="291"/>
                </a:cubicBezTo>
                <a:cubicBezTo>
                  <a:pt x="1270" y="285"/>
                  <a:pt x="1273" y="278"/>
                  <a:pt x="1275" y="271"/>
                </a:cubicBezTo>
                <a:cubicBezTo>
                  <a:pt x="1277" y="263"/>
                  <a:pt x="1278" y="256"/>
                  <a:pt x="1278" y="249"/>
                </a:cubicBezTo>
                <a:lnTo>
                  <a:pt x="1278" y="162"/>
                </a:lnTo>
                <a:close/>
              </a:path>
            </a:pathLst>
          </a:custGeom>
          <a:solidFill>
            <a:srgbClr val="1A3B47"/>
          </a:solidFill>
          <a:ln>
            <a:noFill/>
          </a:ln>
        </p:spPr>
        <p:txBody>
          <a:bodyPr vert="horz" wrap="square" lIns="91440" tIns="45720" rIns="91440" bIns="45720" numCol="1" anchor="t" anchorCtr="0" compatLnSpc="1">
            <a:prstTxWarp prst="textNoShape">
              <a:avLst/>
            </a:prstTxWarp>
          </a:bodyPr>
          <a:lstStyle/>
          <a:p>
            <a:endParaRPr lang="es-ES"/>
          </a:p>
        </p:txBody>
      </p:sp>
    </p:spTree>
    <p:extLst>
      <p:ext uri="{BB962C8B-B14F-4D97-AF65-F5344CB8AC3E}">
        <p14:creationId xmlns:p14="http://schemas.microsoft.com/office/powerpoint/2010/main" val="197653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ierre">
    <p:bg>
      <p:bgPr>
        <a:solidFill>
          <a:schemeClr val="bg2"/>
        </a:solidFill>
        <a:effectLst/>
      </p:bgPr>
    </p:bg>
    <p:spTree>
      <p:nvGrpSpPr>
        <p:cNvPr id="1" name=""/>
        <p:cNvGrpSpPr/>
        <p:nvPr/>
      </p:nvGrpSpPr>
      <p:grpSpPr>
        <a:xfrm>
          <a:off x="0" y="0"/>
          <a:ext cx="0" cy="0"/>
          <a:chOff x="0" y="0"/>
          <a:chExt cx="0" cy="0"/>
        </a:xfrm>
      </p:grpSpPr>
      <p:sp>
        <p:nvSpPr>
          <p:cNvPr id="8" name="Title Placeholder 1">
            <a:extLst>
              <a:ext uri="{FF2B5EF4-FFF2-40B4-BE49-F238E27FC236}">
                <a16:creationId xmlns="" xmlns:a16="http://schemas.microsoft.com/office/drawing/2014/main" id="{7EA230A8-2396-C04E-BA7D-6A765043E110}"/>
              </a:ext>
            </a:extLst>
          </p:cNvPr>
          <p:cNvSpPr>
            <a:spLocks noGrp="1"/>
          </p:cNvSpPr>
          <p:nvPr>
            <p:ph type="title" hasCustomPrompt="1"/>
          </p:nvPr>
        </p:nvSpPr>
        <p:spPr>
          <a:xfrm>
            <a:off x="303625" y="534327"/>
            <a:ext cx="5665375" cy="535936"/>
          </a:xfrm>
          <a:prstGeom prst="rect">
            <a:avLst/>
          </a:prstGeom>
        </p:spPr>
        <p:txBody>
          <a:bodyPr vert="horz" lIns="0" tIns="0" rIns="0" bIns="0" rtlCol="0" anchor="t">
            <a:noAutofit/>
          </a:bodyPr>
          <a:lstStyle>
            <a:lvl1pPr>
              <a:defRPr sz="4000" b="0" i="0">
                <a:solidFill>
                  <a:schemeClr val="tx1"/>
                </a:solidFill>
                <a:latin typeface="Playfair Display" pitchFamily="2" charset="77"/>
              </a:defRPr>
            </a:lvl1pPr>
          </a:lstStyle>
          <a:p>
            <a:r>
              <a:rPr lang="es-ES" dirty="0"/>
              <a:t>Gracias!</a:t>
            </a:r>
            <a:endParaRPr lang="en-US" dirty="0"/>
          </a:p>
        </p:txBody>
      </p:sp>
      <p:sp>
        <p:nvSpPr>
          <p:cNvPr id="3" name="Rectángulo 3">
            <a:extLst>
              <a:ext uri="{FF2B5EF4-FFF2-40B4-BE49-F238E27FC236}">
                <a16:creationId xmlns="" xmlns:a16="http://schemas.microsoft.com/office/drawing/2014/main" id="{A1E39811-A34B-AD46-8ACC-A06DB4D267D0}"/>
              </a:ext>
            </a:extLst>
          </p:cNvPr>
          <p:cNvSpPr/>
          <p:nvPr userDrawn="1"/>
        </p:nvSpPr>
        <p:spPr>
          <a:xfrm>
            <a:off x="5808518" y="2774373"/>
            <a:ext cx="1931834" cy="2857500"/>
          </a:xfrm>
          <a:custGeom>
            <a:avLst/>
            <a:gdLst>
              <a:gd name="connsiteX0" fmla="*/ 0 w 1569027"/>
              <a:gd name="connsiteY0" fmla="*/ 0 h 2857500"/>
              <a:gd name="connsiteX1" fmla="*/ 1569027 w 1569027"/>
              <a:gd name="connsiteY1" fmla="*/ 0 h 2857500"/>
              <a:gd name="connsiteX2" fmla="*/ 1569027 w 1569027"/>
              <a:gd name="connsiteY2" fmla="*/ 2857500 h 2857500"/>
              <a:gd name="connsiteX3" fmla="*/ 0 w 1569027"/>
              <a:gd name="connsiteY3" fmla="*/ 2857500 h 2857500"/>
              <a:gd name="connsiteX4" fmla="*/ 0 w 1569027"/>
              <a:gd name="connsiteY4" fmla="*/ 0 h 2857500"/>
              <a:gd name="connsiteX0" fmla="*/ 0 w 1569027"/>
              <a:gd name="connsiteY0" fmla="*/ 0 h 2857500"/>
              <a:gd name="connsiteX1" fmla="*/ 1558636 w 1569027"/>
              <a:gd name="connsiteY1" fmla="*/ 467591 h 2857500"/>
              <a:gd name="connsiteX2" fmla="*/ 1569027 w 1569027"/>
              <a:gd name="connsiteY2" fmla="*/ 2857500 h 2857500"/>
              <a:gd name="connsiteX3" fmla="*/ 0 w 1569027"/>
              <a:gd name="connsiteY3" fmla="*/ 2857500 h 2857500"/>
              <a:gd name="connsiteX4" fmla="*/ 0 w 1569027"/>
              <a:gd name="connsiteY4" fmla="*/ 0 h 2857500"/>
              <a:gd name="connsiteX0" fmla="*/ 0 w 1610767"/>
              <a:gd name="connsiteY0" fmla="*/ 0 h 2857500"/>
              <a:gd name="connsiteX1" fmla="*/ 1610590 w 1610767"/>
              <a:gd name="connsiteY1" fmla="*/ 477982 h 2857500"/>
              <a:gd name="connsiteX2" fmla="*/ 1569027 w 1610767"/>
              <a:gd name="connsiteY2" fmla="*/ 2857500 h 2857500"/>
              <a:gd name="connsiteX3" fmla="*/ 0 w 1610767"/>
              <a:gd name="connsiteY3" fmla="*/ 2857500 h 2857500"/>
              <a:gd name="connsiteX4" fmla="*/ 0 w 1610767"/>
              <a:gd name="connsiteY4" fmla="*/ 0 h 2857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10767" h="2857500">
                <a:moveTo>
                  <a:pt x="0" y="0"/>
                </a:moveTo>
                <a:lnTo>
                  <a:pt x="1610590" y="477982"/>
                </a:lnTo>
                <a:cubicBezTo>
                  <a:pt x="1614054" y="1274618"/>
                  <a:pt x="1565563" y="2060864"/>
                  <a:pt x="1569027" y="2857500"/>
                </a:cubicBezTo>
                <a:lnTo>
                  <a:pt x="0" y="2857500"/>
                </a:lnTo>
                <a:lnTo>
                  <a:pt x="0" y="0"/>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 name="Rectángulo 4">
            <a:extLst>
              <a:ext uri="{FF2B5EF4-FFF2-40B4-BE49-F238E27FC236}">
                <a16:creationId xmlns="" xmlns:a16="http://schemas.microsoft.com/office/drawing/2014/main" id="{A3F9223B-685F-2843-9227-57F23C3FCEB4}"/>
              </a:ext>
            </a:extLst>
          </p:cNvPr>
          <p:cNvSpPr/>
          <p:nvPr userDrawn="1"/>
        </p:nvSpPr>
        <p:spPr>
          <a:xfrm>
            <a:off x="7596336" y="2036618"/>
            <a:ext cx="757955" cy="3595255"/>
          </a:xfrm>
          <a:custGeom>
            <a:avLst/>
            <a:gdLst>
              <a:gd name="connsiteX0" fmla="*/ 0 w 985405"/>
              <a:gd name="connsiteY0" fmla="*/ 0 h 3595255"/>
              <a:gd name="connsiteX1" fmla="*/ 985405 w 985405"/>
              <a:gd name="connsiteY1" fmla="*/ 0 h 3595255"/>
              <a:gd name="connsiteX2" fmla="*/ 985405 w 985405"/>
              <a:gd name="connsiteY2" fmla="*/ 3595255 h 3595255"/>
              <a:gd name="connsiteX3" fmla="*/ 0 w 985405"/>
              <a:gd name="connsiteY3" fmla="*/ 3595255 h 3595255"/>
              <a:gd name="connsiteX4" fmla="*/ 0 w 985405"/>
              <a:gd name="connsiteY4" fmla="*/ 0 h 3595255"/>
              <a:gd name="connsiteX0" fmla="*/ 0 w 985405"/>
              <a:gd name="connsiteY0" fmla="*/ 0 h 3595255"/>
              <a:gd name="connsiteX1" fmla="*/ 985405 w 985405"/>
              <a:gd name="connsiteY1" fmla="*/ 259773 h 3595255"/>
              <a:gd name="connsiteX2" fmla="*/ 985405 w 985405"/>
              <a:gd name="connsiteY2" fmla="*/ 3595255 h 3595255"/>
              <a:gd name="connsiteX3" fmla="*/ 0 w 985405"/>
              <a:gd name="connsiteY3" fmla="*/ 3595255 h 3595255"/>
              <a:gd name="connsiteX4" fmla="*/ 0 w 985405"/>
              <a:gd name="connsiteY4" fmla="*/ 0 h 35952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5405" h="3595255">
                <a:moveTo>
                  <a:pt x="0" y="0"/>
                </a:moveTo>
                <a:lnTo>
                  <a:pt x="985405" y="259773"/>
                </a:lnTo>
                <a:lnTo>
                  <a:pt x="985405" y="3595255"/>
                </a:lnTo>
                <a:lnTo>
                  <a:pt x="0" y="3595255"/>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5" name="Rectángulo 8">
            <a:extLst>
              <a:ext uri="{FF2B5EF4-FFF2-40B4-BE49-F238E27FC236}">
                <a16:creationId xmlns="" xmlns:a16="http://schemas.microsoft.com/office/drawing/2014/main" id="{3E974AAD-8F9B-2E42-A5FB-13D764EAA100}"/>
              </a:ext>
            </a:extLst>
          </p:cNvPr>
          <p:cNvSpPr/>
          <p:nvPr userDrawn="1"/>
        </p:nvSpPr>
        <p:spPr>
          <a:xfrm>
            <a:off x="8244408" y="966354"/>
            <a:ext cx="1037271" cy="4665519"/>
          </a:xfrm>
          <a:custGeom>
            <a:avLst/>
            <a:gdLst>
              <a:gd name="connsiteX0" fmla="*/ 0 w 1289338"/>
              <a:gd name="connsiteY0" fmla="*/ 0 h 4665519"/>
              <a:gd name="connsiteX1" fmla="*/ 1289338 w 1289338"/>
              <a:gd name="connsiteY1" fmla="*/ 0 h 4665519"/>
              <a:gd name="connsiteX2" fmla="*/ 1289338 w 1289338"/>
              <a:gd name="connsiteY2" fmla="*/ 4665519 h 4665519"/>
              <a:gd name="connsiteX3" fmla="*/ 0 w 1289338"/>
              <a:gd name="connsiteY3" fmla="*/ 4665519 h 4665519"/>
              <a:gd name="connsiteX4" fmla="*/ 0 w 1289338"/>
              <a:gd name="connsiteY4" fmla="*/ 0 h 4665519"/>
              <a:gd name="connsiteX0" fmla="*/ 0 w 1289338"/>
              <a:gd name="connsiteY0" fmla="*/ 0 h 4665519"/>
              <a:gd name="connsiteX1" fmla="*/ 1278947 w 1289338"/>
              <a:gd name="connsiteY1" fmla="*/ 394854 h 4665519"/>
              <a:gd name="connsiteX2" fmla="*/ 1289338 w 1289338"/>
              <a:gd name="connsiteY2" fmla="*/ 4665519 h 4665519"/>
              <a:gd name="connsiteX3" fmla="*/ 0 w 1289338"/>
              <a:gd name="connsiteY3" fmla="*/ 4665519 h 4665519"/>
              <a:gd name="connsiteX4" fmla="*/ 0 w 1289338"/>
              <a:gd name="connsiteY4" fmla="*/ 0 h 46655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89338" h="4665519">
                <a:moveTo>
                  <a:pt x="0" y="0"/>
                </a:moveTo>
                <a:lnTo>
                  <a:pt x="1278947" y="394854"/>
                </a:lnTo>
                <a:cubicBezTo>
                  <a:pt x="1282411" y="1818409"/>
                  <a:pt x="1285874" y="3241964"/>
                  <a:pt x="1289338" y="4665519"/>
                </a:cubicBezTo>
                <a:lnTo>
                  <a:pt x="0" y="4665519"/>
                </a:lnTo>
                <a:lnTo>
                  <a:pt x="0" y="0"/>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6" name="Imagen 5"/>
          <p:cNvPicPr>
            <a:picLocks noChangeAspect="1"/>
          </p:cNvPicPr>
          <p:nvPr userDrawn="1"/>
        </p:nvPicPr>
        <p:blipFill>
          <a:blip r:embed="rId2">
            <a:lum bright="100000" contrast="-70000"/>
          </a:blip>
          <a:stretch>
            <a:fillRect/>
          </a:stretch>
        </p:blipFill>
        <p:spPr>
          <a:xfrm>
            <a:off x="6665441" y="4905400"/>
            <a:ext cx="858887" cy="186630"/>
          </a:xfrm>
          <a:prstGeom prst="rect">
            <a:avLst/>
          </a:prstGeom>
        </p:spPr>
      </p:pic>
      <p:sp>
        <p:nvSpPr>
          <p:cNvPr id="7" name="Freeform 5"/>
          <p:cNvSpPr>
            <a:spLocks noEditPoints="1"/>
          </p:cNvSpPr>
          <p:nvPr userDrawn="1"/>
        </p:nvSpPr>
        <p:spPr bwMode="auto">
          <a:xfrm>
            <a:off x="252000" y="4879562"/>
            <a:ext cx="643638" cy="128556"/>
          </a:xfrm>
          <a:custGeom>
            <a:avLst/>
            <a:gdLst>
              <a:gd name="T0" fmla="*/ 1051 w 1701"/>
              <a:gd name="T1" fmla="*/ 298 h 337"/>
              <a:gd name="T2" fmla="*/ 967 w 1701"/>
              <a:gd name="T3" fmla="*/ 337 h 337"/>
              <a:gd name="T4" fmla="*/ 877 w 1701"/>
              <a:gd name="T5" fmla="*/ 262 h 337"/>
              <a:gd name="T6" fmla="*/ 906 w 1701"/>
              <a:gd name="T7" fmla="*/ 285 h 337"/>
              <a:gd name="T8" fmla="*/ 991 w 1701"/>
              <a:gd name="T9" fmla="*/ 309 h 337"/>
              <a:gd name="T10" fmla="*/ 1033 w 1701"/>
              <a:gd name="T11" fmla="*/ 263 h 337"/>
              <a:gd name="T12" fmla="*/ 926 w 1701"/>
              <a:gd name="T13" fmla="*/ 200 h 337"/>
              <a:gd name="T14" fmla="*/ 888 w 1701"/>
              <a:gd name="T15" fmla="*/ 112 h 337"/>
              <a:gd name="T16" fmla="*/ 967 w 1701"/>
              <a:gd name="T17" fmla="*/ 75 h 337"/>
              <a:gd name="T18" fmla="*/ 1056 w 1701"/>
              <a:gd name="T19" fmla="*/ 149 h 337"/>
              <a:gd name="T20" fmla="*/ 1013 w 1701"/>
              <a:gd name="T21" fmla="*/ 112 h 337"/>
              <a:gd name="T22" fmla="*/ 925 w 1701"/>
              <a:gd name="T23" fmla="*/ 108 h 337"/>
              <a:gd name="T24" fmla="*/ 913 w 1701"/>
              <a:gd name="T25" fmla="*/ 163 h 337"/>
              <a:gd name="T26" fmla="*/ 1046 w 1701"/>
              <a:gd name="T27" fmla="*/ 222 h 337"/>
              <a:gd name="T28" fmla="*/ 680 w 1701"/>
              <a:gd name="T29" fmla="*/ 86 h 337"/>
              <a:gd name="T30" fmla="*/ 656 w 1701"/>
              <a:gd name="T31" fmla="*/ 103 h 337"/>
              <a:gd name="T32" fmla="*/ 656 w 1701"/>
              <a:gd name="T33" fmla="*/ 103 h 337"/>
              <a:gd name="T34" fmla="*/ 632 w 1701"/>
              <a:gd name="T35" fmla="*/ 335 h 337"/>
              <a:gd name="T36" fmla="*/ 661 w 1701"/>
              <a:gd name="T37" fmla="*/ 137 h 337"/>
              <a:gd name="T38" fmla="*/ 722 w 1701"/>
              <a:gd name="T39" fmla="*/ 100 h 337"/>
              <a:gd name="T40" fmla="*/ 783 w 1701"/>
              <a:gd name="T41" fmla="*/ 140 h 337"/>
              <a:gd name="T42" fmla="*/ 810 w 1701"/>
              <a:gd name="T43" fmla="*/ 335 h 337"/>
              <a:gd name="T44" fmla="*/ 722 w 1701"/>
              <a:gd name="T45" fmla="*/ 75 h 337"/>
              <a:gd name="T46" fmla="*/ 1692 w 1701"/>
              <a:gd name="T47" fmla="*/ 298 h 337"/>
              <a:gd name="T48" fmla="*/ 1607 w 1701"/>
              <a:gd name="T49" fmla="*/ 256 h 337"/>
              <a:gd name="T50" fmla="*/ 1686 w 1701"/>
              <a:gd name="T51" fmla="*/ 101 h 337"/>
              <a:gd name="T52" fmla="*/ 1607 w 1701"/>
              <a:gd name="T53" fmla="*/ 78 h 337"/>
              <a:gd name="T54" fmla="*/ 1583 w 1701"/>
              <a:gd name="T55" fmla="*/ 257 h 337"/>
              <a:gd name="T56" fmla="*/ 248 w 1701"/>
              <a:gd name="T57" fmla="*/ 75 h 337"/>
              <a:gd name="T58" fmla="*/ 181 w 1701"/>
              <a:gd name="T59" fmla="*/ 98 h 337"/>
              <a:gd name="T60" fmla="*/ 92 w 1701"/>
              <a:gd name="T61" fmla="*/ 75 h 337"/>
              <a:gd name="T62" fmla="*/ 0 w 1701"/>
              <a:gd name="T63" fmla="*/ 164 h 337"/>
              <a:gd name="T64" fmla="*/ 25 w 1701"/>
              <a:gd name="T65" fmla="*/ 164 h 337"/>
              <a:gd name="T66" fmla="*/ 57 w 1701"/>
              <a:gd name="T67" fmla="*/ 106 h 337"/>
              <a:gd name="T68" fmla="*/ 124 w 1701"/>
              <a:gd name="T69" fmla="*/ 106 h 337"/>
              <a:gd name="T70" fmla="*/ 156 w 1701"/>
              <a:gd name="T71" fmla="*/ 164 h 337"/>
              <a:gd name="T72" fmla="*/ 182 w 1701"/>
              <a:gd name="T73" fmla="*/ 164 h 337"/>
              <a:gd name="T74" fmla="*/ 214 w 1701"/>
              <a:gd name="T75" fmla="*/ 106 h 337"/>
              <a:gd name="T76" fmla="*/ 281 w 1701"/>
              <a:gd name="T77" fmla="*/ 106 h 337"/>
              <a:gd name="T78" fmla="*/ 313 w 1701"/>
              <a:gd name="T79" fmla="*/ 164 h 337"/>
              <a:gd name="T80" fmla="*/ 338 w 1701"/>
              <a:gd name="T81" fmla="*/ 164 h 337"/>
              <a:gd name="T82" fmla="*/ 1522 w 1701"/>
              <a:gd name="T83" fmla="*/ 334 h 337"/>
              <a:gd name="T84" fmla="*/ 1522 w 1701"/>
              <a:gd name="T85" fmla="*/ 311 h 337"/>
              <a:gd name="T86" fmla="*/ 1381 w 1701"/>
              <a:gd name="T87" fmla="*/ 78 h 337"/>
              <a:gd name="T88" fmla="*/ 1381 w 1701"/>
              <a:gd name="T89" fmla="*/ 101 h 337"/>
              <a:gd name="T90" fmla="*/ 1381 w 1701"/>
              <a:gd name="T91" fmla="*/ 311 h 337"/>
              <a:gd name="T92" fmla="*/ 1381 w 1701"/>
              <a:gd name="T93" fmla="*/ 334 h 337"/>
              <a:gd name="T94" fmla="*/ 415 w 1701"/>
              <a:gd name="T95" fmla="*/ 78 h 337"/>
              <a:gd name="T96" fmla="*/ 415 w 1701"/>
              <a:gd name="T97" fmla="*/ 101 h 337"/>
              <a:gd name="T98" fmla="*/ 412 w 1701"/>
              <a:gd name="T99" fmla="*/ 311 h 337"/>
              <a:gd name="T100" fmla="*/ 556 w 1701"/>
              <a:gd name="T101" fmla="*/ 311 h 337"/>
              <a:gd name="T102" fmla="*/ 1297 w 1701"/>
              <a:gd name="T103" fmla="*/ 126 h 337"/>
              <a:gd name="T104" fmla="*/ 1288 w 1701"/>
              <a:gd name="T105" fmla="*/ 334 h 337"/>
              <a:gd name="T106" fmla="*/ 1280 w 1701"/>
              <a:gd name="T107" fmla="*/ 313 h 337"/>
              <a:gd name="T108" fmla="*/ 1148 w 1701"/>
              <a:gd name="T109" fmla="*/ 314 h 337"/>
              <a:gd name="T110" fmla="*/ 1130 w 1701"/>
              <a:gd name="T111" fmla="*/ 126 h 337"/>
              <a:gd name="T112" fmla="*/ 1250 w 1701"/>
              <a:gd name="T113" fmla="*/ 81 h 337"/>
              <a:gd name="T114" fmla="*/ 1278 w 1701"/>
              <a:gd name="T115" fmla="*/ 162 h 337"/>
              <a:gd name="T116" fmla="*/ 1166 w 1701"/>
              <a:gd name="T117" fmla="*/ 116 h 337"/>
              <a:gd name="T118" fmla="*/ 1152 w 1701"/>
              <a:gd name="T119" fmla="*/ 271 h 337"/>
              <a:gd name="T120" fmla="*/ 1214 w 1701"/>
              <a:gd name="T121" fmla="*/ 312 h 337"/>
              <a:gd name="T122" fmla="*/ 1275 w 1701"/>
              <a:gd name="T123" fmla="*/ 271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01" h="337">
                <a:moveTo>
                  <a:pt x="1046" y="222"/>
                </a:moveTo>
                <a:cubicBezTo>
                  <a:pt x="1054" y="233"/>
                  <a:pt x="1058" y="247"/>
                  <a:pt x="1058" y="263"/>
                </a:cubicBezTo>
                <a:cubicBezTo>
                  <a:pt x="1058" y="276"/>
                  <a:pt x="1056" y="288"/>
                  <a:pt x="1051" y="298"/>
                </a:cubicBezTo>
                <a:cubicBezTo>
                  <a:pt x="1046" y="307"/>
                  <a:pt x="1039" y="315"/>
                  <a:pt x="1031" y="321"/>
                </a:cubicBezTo>
                <a:cubicBezTo>
                  <a:pt x="1022" y="327"/>
                  <a:pt x="1013" y="331"/>
                  <a:pt x="1001" y="333"/>
                </a:cubicBezTo>
                <a:cubicBezTo>
                  <a:pt x="991" y="335"/>
                  <a:pt x="979" y="337"/>
                  <a:pt x="967" y="337"/>
                </a:cubicBezTo>
                <a:cubicBezTo>
                  <a:pt x="940" y="337"/>
                  <a:pt x="919" y="331"/>
                  <a:pt x="902" y="319"/>
                </a:cubicBezTo>
                <a:cubicBezTo>
                  <a:pt x="886" y="306"/>
                  <a:pt x="877" y="288"/>
                  <a:pt x="876" y="263"/>
                </a:cubicBezTo>
                <a:cubicBezTo>
                  <a:pt x="876" y="263"/>
                  <a:pt x="877" y="262"/>
                  <a:pt x="877" y="262"/>
                </a:cubicBezTo>
                <a:cubicBezTo>
                  <a:pt x="901" y="262"/>
                  <a:pt x="901" y="262"/>
                  <a:pt x="901" y="262"/>
                </a:cubicBezTo>
                <a:cubicBezTo>
                  <a:pt x="901" y="262"/>
                  <a:pt x="902" y="263"/>
                  <a:pt x="902" y="263"/>
                </a:cubicBezTo>
                <a:cubicBezTo>
                  <a:pt x="902" y="272"/>
                  <a:pt x="903" y="280"/>
                  <a:pt x="906" y="285"/>
                </a:cubicBezTo>
                <a:cubicBezTo>
                  <a:pt x="910" y="291"/>
                  <a:pt x="914" y="296"/>
                  <a:pt x="920" y="300"/>
                </a:cubicBezTo>
                <a:cubicBezTo>
                  <a:pt x="926" y="303"/>
                  <a:pt x="932" y="306"/>
                  <a:pt x="940" y="308"/>
                </a:cubicBezTo>
                <a:cubicBezTo>
                  <a:pt x="954" y="311"/>
                  <a:pt x="970" y="311"/>
                  <a:pt x="991" y="309"/>
                </a:cubicBezTo>
                <a:cubicBezTo>
                  <a:pt x="998" y="308"/>
                  <a:pt x="1005" y="306"/>
                  <a:pt x="1012" y="303"/>
                </a:cubicBezTo>
                <a:cubicBezTo>
                  <a:pt x="1018" y="299"/>
                  <a:pt x="1023" y="295"/>
                  <a:pt x="1027" y="288"/>
                </a:cubicBezTo>
                <a:cubicBezTo>
                  <a:pt x="1031" y="282"/>
                  <a:pt x="1033" y="274"/>
                  <a:pt x="1033" y="263"/>
                </a:cubicBezTo>
                <a:cubicBezTo>
                  <a:pt x="1033" y="254"/>
                  <a:pt x="1031" y="246"/>
                  <a:pt x="1026" y="238"/>
                </a:cubicBezTo>
                <a:cubicBezTo>
                  <a:pt x="1021" y="231"/>
                  <a:pt x="1013" y="226"/>
                  <a:pt x="1003" y="223"/>
                </a:cubicBezTo>
                <a:cubicBezTo>
                  <a:pt x="926" y="200"/>
                  <a:pt x="926" y="200"/>
                  <a:pt x="926" y="200"/>
                </a:cubicBezTo>
                <a:cubicBezTo>
                  <a:pt x="911" y="196"/>
                  <a:pt x="901" y="190"/>
                  <a:pt x="893" y="180"/>
                </a:cubicBezTo>
                <a:cubicBezTo>
                  <a:pt x="885" y="170"/>
                  <a:pt x="881" y="158"/>
                  <a:pt x="881" y="144"/>
                </a:cubicBezTo>
                <a:cubicBezTo>
                  <a:pt x="881" y="131"/>
                  <a:pt x="884" y="121"/>
                  <a:pt x="888" y="112"/>
                </a:cubicBezTo>
                <a:cubicBezTo>
                  <a:pt x="893" y="103"/>
                  <a:pt x="899" y="96"/>
                  <a:pt x="907" y="90"/>
                </a:cubicBezTo>
                <a:cubicBezTo>
                  <a:pt x="915" y="85"/>
                  <a:pt x="924" y="81"/>
                  <a:pt x="934" y="78"/>
                </a:cubicBezTo>
                <a:cubicBezTo>
                  <a:pt x="945" y="76"/>
                  <a:pt x="955" y="75"/>
                  <a:pt x="967" y="75"/>
                </a:cubicBezTo>
                <a:cubicBezTo>
                  <a:pt x="993" y="75"/>
                  <a:pt x="1014" y="81"/>
                  <a:pt x="1030" y="93"/>
                </a:cubicBezTo>
                <a:cubicBezTo>
                  <a:pt x="1047" y="105"/>
                  <a:pt x="1055" y="124"/>
                  <a:pt x="1056" y="148"/>
                </a:cubicBezTo>
                <a:cubicBezTo>
                  <a:pt x="1056" y="148"/>
                  <a:pt x="1056" y="149"/>
                  <a:pt x="1056" y="149"/>
                </a:cubicBezTo>
                <a:cubicBezTo>
                  <a:pt x="1032" y="149"/>
                  <a:pt x="1032" y="149"/>
                  <a:pt x="1032" y="149"/>
                </a:cubicBezTo>
                <a:cubicBezTo>
                  <a:pt x="1032" y="149"/>
                  <a:pt x="1032" y="148"/>
                  <a:pt x="1032" y="148"/>
                </a:cubicBezTo>
                <a:cubicBezTo>
                  <a:pt x="1031" y="131"/>
                  <a:pt x="1025" y="119"/>
                  <a:pt x="1013" y="112"/>
                </a:cubicBezTo>
                <a:cubicBezTo>
                  <a:pt x="1002" y="104"/>
                  <a:pt x="986" y="100"/>
                  <a:pt x="966" y="100"/>
                </a:cubicBezTo>
                <a:cubicBezTo>
                  <a:pt x="958" y="100"/>
                  <a:pt x="951" y="100"/>
                  <a:pt x="944" y="102"/>
                </a:cubicBezTo>
                <a:cubicBezTo>
                  <a:pt x="937" y="103"/>
                  <a:pt x="931" y="105"/>
                  <a:pt x="925" y="108"/>
                </a:cubicBezTo>
                <a:cubicBezTo>
                  <a:pt x="919" y="111"/>
                  <a:pt x="915" y="115"/>
                  <a:pt x="911" y="121"/>
                </a:cubicBezTo>
                <a:cubicBezTo>
                  <a:pt x="908" y="127"/>
                  <a:pt x="906" y="134"/>
                  <a:pt x="906" y="144"/>
                </a:cubicBezTo>
                <a:cubicBezTo>
                  <a:pt x="906" y="151"/>
                  <a:pt x="908" y="157"/>
                  <a:pt x="913" y="163"/>
                </a:cubicBezTo>
                <a:cubicBezTo>
                  <a:pt x="917" y="170"/>
                  <a:pt x="924" y="174"/>
                  <a:pt x="934" y="177"/>
                </a:cubicBezTo>
                <a:cubicBezTo>
                  <a:pt x="1011" y="199"/>
                  <a:pt x="1011" y="199"/>
                  <a:pt x="1011" y="199"/>
                </a:cubicBezTo>
                <a:cubicBezTo>
                  <a:pt x="1026" y="204"/>
                  <a:pt x="1038" y="211"/>
                  <a:pt x="1046" y="222"/>
                </a:cubicBezTo>
                <a:close/>
                <a:moveTo>
                  <a:pt x="722" y="75"/>
                </a:moveTo>
                <a:cubicBezTo>
                  <a:pt x="715" y="75"/>
                  <a:pt x="708" y="76"/>
                  <a:pt x="701" y="78"/>
                </a:cubicBezTo>
                <a:cubicBezTo>
                  <a:pt x="694" y="79"/>
                  <a:pt x="687" y="82"/>
                  <a:pt x="680" y="86"/>
                </a:cubicBezTo>
                <a:cubicBezTo>
                  <a:pt x="673" y="89"/>
                  <a:pt x="667" y="93"/>
                  <a:pt x="662" y="98"/>
                </a:cubicBezTo>
                <a:cubicBezTo>
                  <a:pt x="660" y="100"/>
                  <a:pt x="658" y="101"/>
                  <a:pt x="656" y="103"/>
                </a:cubicBezTo>
                <a:cubicBezTo>
                  <a:pt x="656" y="103"/>
                  <a:pt x="656" y="103"/>
                  <a:pt x="656" y="103"/>
                </a:cubicBezTo>
                <a:cubicBezTo>
                  <a:pt x="656" y="103"/>
                  <a:pt x="656" y="103"/>
                  <a:pt x="656" y="103"/>
                </a:cubicBezTo>
                <a:cubicBezTo>
                  <a:pt x="656" y="103"/>
                  <a:pt x="656" y="103"/>
                  <a:pt x="656" y="103"/>
                </a:cubicBezTo>
                <a:cubicBezTo>
                  <a:pt x="656" y="103"/>
                  <a:pt x="656" y="103"/>
                  <a:pt x="656" y="103"/>
                </a:cubicBezTo>
                <a:cubicBezTo>
                  <a:pt x="643" y="78"/>
                  <a:pt x="643" y="78"/>
                  <a:pt x="643" y="78"/>
                </a:cubicBezTo>
                <a:cubicBezTo>
                  <a:pt x="632" y="78"/>
                  <a:pt x="632" y="78"/>
                  <a:pt x="632" y="78"/>
                </a:cubicBezTo>
                <a:cubicBezTo>
                  <a:pt x="632" y="335"/>
                  <a:pt x="632" y="335"/>
                  <a:pt x="632" y="335"/>
                </a:cubicBezTo>
                <a:cubicBezTo>
                  <a:pt x="656" y="335"/>
                  <a:pt x="656" y="335"/>
                  <a:pt x="656" y="335"/>
                </a:cubicBezTo>
                <a:cubicBezTo>
                  <a:pt x="656" y="162"/>
                  <a:pt x="656" y="162"/>
                  <a:pt x="656" y="162"/>
                </a:cubicBezTo>
                <a:cubicBezTo>
                  <a:pt x="656" y="152"/>
                  <a:pt x="658" y="144"/>
                  <a:pt x="661" y="137"/>
                </a:cubicBezTo>
                <a:cubicBezTo>
                  <a:pt x="664" y="129"/>
                  <a:pt x="669" y="122"/>
                  <a:pt x="674" y="117"/>
                </a:cubicBezTo>
                <a:cubicBezTo>
                  <a:pt x="680" y="112"/>
                  <a:pt x="687" y="108"/>
                  <a:pt x="695" y="105"/>
                </a:cubicBezTo>
                <a:cubicBezTo>
                  <a:pt x="703" y="102"/>
                  <a:pt x="712" y="100"/>
                  <a:pt x="722" y="100"/>
                </a:cubicBezTo>
                <a:cubicBezTo>
                  <a:pt x="735" y="100"/>
                  <a:pt x="745" y="102"/>
                  <a:pt x="754" y="106"/>
                </a:cubicBezTo>
                <a:cubicBezTo>
                  <a:pt x="762" y="110"/>
                  <a:pt x="769" y="115"/>
                  <a:pt x="773" y="120"/>
                </a:cubicBezTo>
                <a:cubicBezTo>
                  <a:pt x="778" y="126"/>
                  <a:pt x="781" y="133"/>
                  <a:pt x="783" y="140"/>
                </a:cubicBezTo>
                <a:cubicBezTo>
                  <a:pt x="785" y="149"/>
                  <a:pt x="786" y="156"/>
                  <a:pt x="786" y="163"/>
                </a:cubicBezTo>
                <a:cubicBezTo>
                  <a:pt x="786" y="335"/>
                  <a:pt x="786" y="335"/>
                  <a:pt x="786" y="335"/>
                </a:cubicBezTo>
                <a:cubicBezTo>
                  <a:pt x="810" y="335"/>
                  <a:pt x="810" y="335"/>
                  <a:pt x="810" y="335"/>
                </a:cubicBezTo>
                <a:cubicBezTo>
                  <a:pt x="810" y="163"/>
                  <a:pt x="810" y="163"/>
                  <a:pt x="810" y="163"/>
                </a:cubicBezTo>
                <a:cubicBezTo>
                  <a:pt x="810" y="135"/>
                  <a:pt x="802" y="113"/>
                  <a:pt x="787" y="98"/>
                </a:cubicBezTo>
                <a:cubicBezTo>
                  <a:pt x="771" y="83"/>
                  <a:pt x="749" y="75"/>
                  <a:pt x="722" y="75"/>
                </a:cubicBezTo>
                <a:close/>
                <a:moveTo>
                  <a:pt x="1650" y="337"/>
                </a:moveTo>
                <a:cubicBezTo>
                  <a:pt x="1672" y="337"/>
                  <a:pt x="1689" y="331"/>
                  <a:pt x="1701" y="321"/>
                </a:cubicBezTo>
                <a:cubicBezTo>
                  <a:pt x="1692" y="298"/>
                  <a:pt x="1692" y="298"/>
                  <a:pt x="1692" y="298"/>
                </a:cubicBezTo>
                <a:cubicBezTo>
                  <a:pt x="1683" y="306"/>
                  <a:pt x="1670" y="313"/>
                  <a:pt x="1650" y="313"/>
                </a:cubicBezTo>
                <a:cubicBezTo>
                  <a:pt x="1636" y="313"/>
                  <a:pt x="1625" y="308"/>
                  <a:pt x="1618" y="300"/>
                </a:cubicBezTo>
                <a:cubicBezTo>
                  <a:pt x="1611" y="291"/>
                  <a:pt x="1607" y="277"/>
                  <a:pt x="1607" y="256"/>
                </a:cubicBezTo>
                <a:cubicBezTo>
                  <a:pt x="1607" y="101"/>
                  <a:pt x="1607" y="101"/>
                  <a:pt x="1607" y="101"/>
                </a:cubicBezTo>
                <a:cubicBezTo>
                  <a:pt x="1685" y="101"/>
                  <a:pt x="1685" y="101"/>
                  <a:pt x="1685" y="101"/>
                </a:cubicBezTo>
                <a:cubicBezTo>
                  <a:pt x="1686" y="101"/>
                  <a:pt x="1686" y="101"/>
                  <a:pt x="1686" y="101"/>
                </a:cubicBezTo>
                <a:cubicBezTo>
                  <a:pt x="1686" y="78"/>
                  <a:pt x="1686" y="78"/>
                  <a:pt x="1686" y="78"/>
                </a:cubicBezTo>
                <a:cubicBezTo>
                  <a:pt x="1686" y="78"/>
                  <a:pt x="1686" y="78"/>
                  <a:pt x="1685" y="78"/>
                </a:cubicBezTo>
                <a:cubicBezTo>
                  <a:pt x="1607" y="78"/>
                  <a:pt x="1607" y="78"/>
                  <a:pt x="1607" y="78"/>
                </a:cubicBezTo>
                <a:cubicBezTo>
                  <a:pt x="1607" y="0"/>
                  <a:pt x="1607" y="0"/>
                  <a:pt x="1607" y="0"/>
                </a:cubicBezTo>
                <a:cubicBezTo>
                  <a:pt x="1583" y="0"/>
                  <a:pt x="1583" y="0"/>
                  <a:pt x="1583" y="0"/>
                </a:cubicBezTo>
                <a:cubicBezTo>
                  <a:pt x="1583" y="257"/>
                  <a:pt x="1583" y="257"/>
                  <a:pt x="1583" y="257"/>
                </a:cubicBezTo>
                <a:cubicBezTo>
                  <a:pt x="1583" y="284"/>
                  <a:pt x="1589" y="304"/>
                  <a:pt x="1600" y="317"/>
                </a:cubicBezTo>
                <a:cubicBezTo>
                  <a:pt x="1612" y="330"/>
                  <a:pt x="1629" y="337"/>
                  <a:pt x="1650" y="337"/>
                </a:cubicBezTo>
                <a:close/>
                <a:moveTo>
                  <a:pt x="248" y="75"/>
                </a:moveTo>
                <a:cubicBezTo>
                  <a:pt x="248" y="75"/>
                  <a:pt x="248" y="75"/>
                  <a:pt x="248" y="75"/>
                </a:cubicBezTo>
                <a:cubicBezTo>
                  <a:pt x="247" y="75"/>
                  <a:pt x="247" y="75"/>
                  <a:pt x="247" y="75"/>
                </a:cubicBezTo>
                <a:cubicBezTo>
                  <a:pt x="219" y="75"/>
                  <a:pt x="197" y="83"/>
                  <a:pt x="181" y="98"/>
                </a:cubicBezTo>
                <a:cubicBezTo>
                  <a:pt x="176" y="103"/>
                  <a:pt x="172" y="108"/>
                  <a:pt x="169" y="114"/>
                </a:cubicBezTo>
                <a:cubicBezTo>
                  <a:pt x="166" y="108"/>
                  <a:pt x="162" y="103"/>
                  <a:pt x="157" y="98"/>
                </a:cubicBezTo>
                <a:cubicBezTo>
                  <a:pt x="141" y="83"/>
                  <a:pt x="120" y="75"/>
                  <a:pt x="92" y="75"/>
                </a:cubicBezTo>
                <a:cubicBezTo>
                  <a:pt x="90" y="75"/>
                  <a:pt x="90" y="75"/>
                  <a:pt x="90" y="75"/>
                </a:cubicBezTo>
                <a:cubicBezTo>
                  <a:pt x="62" y="75"/>
                  <a:pt x="40" y="83"/>
                  <a:pt x="24" y="98"/>
                </a:cubicBezTo>
                <a:cubicBezTo>
                  <a:pt x="8" y="114"/>
                  <a:pt x="0" y="136"/>
                  <a:pt x="0" y="164"/>
                </a:cubicBezTo>
                <a:cubicBezTo>
                  <a:pt x="0" y="335"/>
                  <a:pt x="0" y="335"/>
                  <a:pt x="0" y="335"/>
                </a:cubicBezTo>
                <a:cubicBezTo>
                  <a:pt x="25" y="335"/>
                  <a:pt x="25" y="335"/>
                  <a:pt x="25" y="335"/>
                </a:cubicBezTo>
                <a:cubicBezTo>
                  <a:pt x="25" y="164"/>
                  <a:pt x="25" y="164"/>
                  <a:pt x="25" y="164"/>
                </a:cubicBezTo>
                <a:cubicBezTo>
                  <a:pt x="25" y="156"/>
                  <a:pt x="26" y="149"/>
                  <a:pt x="27" y="141"/>
                </a:cubicBezTo>
                <a:cubicBezTo>
                  <a:pt x="29" y="134"/>
                  <a:pt x="33" y="127"/>
                  <a:pt x="37" y="121"/>
                </a:cubicBezTo>
                <a:cubicBezTo>
                  <a:pt x="42" y="115"/>
                  <a:pt x="49" y="110"/>
                  <a:pt x="57" y="106"/>
                </a:cubicBezTo>
                <a:cubicBezTo>
                  <a:pt x="65" y="102"/>
                  <a:pt x="76" y="100"/>
                  <a:pt x="89" y="100"/>
                </a:cubicBezTo>
                <a:cubicBezTo>
                  <a:pt x="89" y="100"/>
                  <a:pt x="90" y="100"/>
                  <a:pt x="91" y="100"/>
                </a:cubicBezTo>
                <a:cubicBezTo>
                  <a:pt x="104" y="100"/>
                  <a:pt x="115" y="102"/>
                  <a:pt x="124" y="106"/>
                </a:cubicBezTo>
                <a:cubicBezTo>
                  <a:pt x="132" y="110"/>
                  <a:pt x="139" y="115"/>
                  <a:pt x="143" y="121"/>
                </a:cubicBezTo>
                <a:cubicBezTo>
                  <a:pt x="148" y="127"/>
                  <a:pt x="151" y="133"/>
                  <a:pt x="153" y="141"/>
                </a:cubicBezTo>
                <a:cubicBezTo>
                  <a:pt x="155" y="149"/>
                  <a:pt x="156" y="157"/>
                  <a:pt x="156" y="164"/>
                </a:cubicBezTo>
                <a:cubicBezTo>
                  <a:pt x="156" y="335"/>
                  <a:pt x="156" y="335"/>
                  <a:pt x="156" y="335"/>
                </a:cubicBezTo>
                <a:cubicBezTo>
                  <a:pt x="182" y="335"/>
                  <a:pt x="182" y="335"/>
                  <a:pt x="182" y="335"/>
                </a:cubicBezTo>
                <a:cubicBezTo>
                  <a:pt x="182" y="164"/>
                  <a:pt x="182" y="164"/>
                  <a:pt x="182" y="164"/>
                </a:cubicBezTo>
                <a:cubicBezTo>
                  <a:pt x="182" y="157"/>
                  <a:pt x="183" y="149"/>
                  <a:pt x="185" y="141"/>
                </a:cubicBezTo>
                <a:cubicBezTo>
                  <a:pt x="186" y="134"/>
                  <a:pt x="190" y="127"/>
                  <a:pt x="194" y="121"/>
                </a:cubicBezTo>
                <a:cubicBezTo>
                  <a:pt x="199" y="115"/>
                  <a:pt x="206" y="110"/>
                  <a:pt x="214" y="106"/>
                </a:cubicBezTo>
                <a:cubicBezTo>
                  <a:pt x="222" y="102"/>
                  <a:pt x="233" y="100"/>
                  <a:pt x="246" y="100"/>
                </a:cubicBezTo>
                <a:cubicBezTo>
                  <a:pt x="247" y="100"/>
                  <a:pt x="247" y="100"/>
                  <a:pt x="248" y="100"/>
                </a:cubicBezTo>
                <a:cubicBezTo>
                  <a:pt x="262" y="100"/>
                  <a:pt x="273" y="102"/>
                  <a:pt x="281" y="106"/>
                </a:cubicBezTo>
                <a:cubicBezTo>
                  <a:pt x="289" y="110"/>
                  <a:pt x="296" y="115"/>
                  <a:pt x="301" y="121"/>
                </a:cubicBezTo>
                <a:cubicBezTo>
                  <a:pt x="305" y="127"/>
                  <a:pt x="309" y="134"/>
                  <a:pt x="311" y="141"/>
                </a:cubicBezTo>
                <a:cubicBezTo>
                  <a:pt x="312" y="149"/>
                  <a:pt x="313" y="157"/>
                  <a:pt x="313" y="164"/>
                </a:cubicBezTo>
                <a:cubicBezTo>
                  <a:pt x="313" y="335"/>
                  <a:pt x="313" y="335"/>
                  <a:pt x="313" y="335"/>
                </a:cubicBezTo>
                <a:cubicBezTo>
                  <a:pt x="338" y="335"/>
                  <a:pt x="338" y="335"/>
                  <a:pt x="338" y="335"/>
                </a:cubicBezTo>
                <a:cubicBezTo>
                  <a:pt x="338" y="164"/>
                  <a:pt x="338" y="164"/>
                  <a:pt x="338" y="164"/>
                </a:cubicBezTo>
                <a:cubicBezTo>
                  <a:pt x="338" y="136"/>
                  <a:pt x="330" y="114"/>
                  <a:pt x="314" y="98"/>
                </a:cubicBezTo>
                <a:cubicBezTo>
                  <a:pt x="298" y="83"/>
                  <a:pt x="276" y="75"/>
                  <a:pt x="248" y="75"/>
                </a:cubicBezTo>
                <a:close/>
                <a:moveTo>
                  <a:pt x="1522" y="334"/>
                </a:moveTo>
                <a:cubicBezTo>
                  <a:pt x="1523" y="334"/>
                  <a:pt x="1523" y="334"/>
                  <a:pt x="1524" y="334"/>
                </a:cubicBezTo>
                <a:cubicBezTo>
                  <a:pt x="1524" y="311"/>
                  <a:pt x="1524" y="311"/>
                  <a:pt x="1524" y="311"/>
                </a:cubicBezTo>
                <a:cubicBezTo>
                  <a:pt x="1523" y="311"/>
                  <a:pt x="1523" y="311"/>
                  <a:pt x="1522" y="311"/>
                </a:cubicBezTo>
                <a:cubicBezTo>
                  <a:pt x="1472" y="311"/>
                  <a:pt x="1472" y="311"/>
                  <a:pt x="1472" y="311"/>
                </a:cubicBezTo>
                <a:cubicBezTo>
                  <a:pt x="1472" y="78"/>
                  <a:pt x="1472" y="78"/>
                  <a:pt x="1472" y="78"/>
                </a:cubicBezTo>
                <a:cubicBezTo>
                  <a:pt x="1381" y="78"/>
                  <a:pt x="1381" y="78"/>
                  <a:pt x="1381" y="78"/>
                </a:cubicBezTo>
                <a:cubicBezTo>
                  <a:pt x="1380" y="78"/>
                  <a:pt x="1380" y="78"/>
                  <a:pt x="1380" y="78"/>
                </a:cubicBezTo>
                <a:cubicBezTo>
                  <a:pt x="1380" y="101"/>
                  <a:pt x="1380" y="101"/>
                  <a:pt x="1380" y="101"/>
                </a:cubicBezTo>
                <a:cubicBezTo>
                  <a:pt x="1380" y="101"/>
                  <a:pt x="1380" y="101"/>
                  <a:pt x="1381" y="101"/>
                </a:cubicBezTo>
                <a:cubicBezTo>
                  <a:pt x="1447" y="101"/>
                  <a:pt x="1447" y="101"/>
                  <a:pt x="1447" y="101"/>
                </a:cubicBezTo>
                <a:cubicBezTo>
                  <a:pt x="1447" y="311"/>
                  <a:pt x="1447" y="311"/>
                  <a:pt x="1447" y="311"/>
                </a:cubicBezTo>
                <a:cubicBezTo>
                  <a:pt x="1381" y="311"/>
                  <a:pt x="1381" y="311"/>
                  <a:pt x="1381" y="311"/>
                </a:cubicBezTo>
                <a:cubicBezTo>
                  <a:pt x="1380" y="311"/>
                  <a:pt x="1380" y="311"/>
                  <a:pt x="1380" y="311"/>
                </a:cubicBezTo>
                <a:cubicBezTo>
                  <a:pt x="1380" y="334"/>
                  <a:pt x="1380" y="334"/>
                  <a:pt x="1380" y="334"/>
                </a:cubicBezTo>
                <a:cubicBezTo>
                  <a:pt x="1380" y="334"/>
                  <a:pt x="1380" y="334"/>
                  <a:pt x="1381" y="334"/>
                </a:cubicBezTo>
                <a:lnTo>
                  <a:pt x="1522" y="334"/>
                </a:lnTo>
                <a:close/>
                <a:moveTo>
                  <a:pt x="507" y="78"/>
                </a:moveTo>
                <a:cubicBezTo>
                  <a:pt x="415" y="78"/>
                  <a:pt x="415" y="78"/>
                  <a:pt x="415" y="78"/>
                </a:cubicBezTo>
                <a:cubicBezTo>
                  <a:pt x="414" y="78"/>
                  <a:pt x="413" y="78"/>
                  <a:pt x="412" y="79"/>
                </a:cubicBezTo>
                <a:cubicBezTo>
                  <a:pt x="412" y="101"/>
                  <a:pt x="412" y="101"/>
                  <a:pt x="412" y="101"/>
                </a:cubicBezTo>
                <a:cubicBezTo>
                  <a:pt x="413" y="101"/>
                  <a:pt x="414" y="101"/>
                  <a:pt x="415" y="101"/>
                </a:cubicBezTo>
                <a:cubicBezTo>
                  <a:pt x="482" y="101"/>
                  <a:pt x="482" y="101"/>
                  <a:pt x="482" y="101"/>
                </a:cubicBezTo>
                <a:cubicBezTo>
                  <a:pt x="482" y="311"/>
                  <a:pt x="482" y="311"/>
                  <a:pt x="482" y="311"/>
                </a:cubicBezTo>
                <a:cubicBezTo>
                  <a:pt x="412" y="311"/>
                  <a:pt x="412" y="311"/>
                  <a:pt x="412" y="311"/>
                </a:cubicBezTo>
                <a:cubicBezTo>
                  <a:pt x="412" y="334"/>
                  <a:pt x="412" y="334"/>
                  <a:pt x="412" y="334"/>
                </a:cubicBezTo>
                <a:cubicBezTo>
                  <a:pt x="413" y="334"/>
                  <a:pt x="556" y="334"/>
                  <a:pt x="556" y="334"/>
                </a:cubicBezTo>
                <a:cubicBezTo>
                  <a:pt x="556" y="311"/>
                  <a:pt x="556" y="311"/>
                  <a:pt x="556" y="311"/>
                </a:cubicBezTo>
                <a:cubicBezTo>
                  <a:pt x="507" y="311"/>
                  <a:pt x="507" y="311"/>
                  <a:pt x="507" y="311"/>
                </a:cubicBezTo>
                <a:lnTo>
                  <a:pt x="507" y="78"/>
                </a:lnTo>
                <a:close/>
                <a:moveTo>
                  <a:pt x="1297" y="126"/>
                </a:moveTo>
                <a:cubicBezTo>
                  <a:pt x="1301" y="137"/>
                  <a:pt x="1303" y="149"/>
                  <a:pt x="1303" y="162"/>
                </a:cubicBezTo>
                <a:cubicBezTo>
                  <a:pt x="1303" y="334"/>
                  <a:pt x="1303" y="334"/>
                  <a:pt x="1303" y="334"/>
                </a:cubicBezTo>
                <a:cubicBezTo>
                  <a:pt x="1288" y="334"/>
                  <a:pt x="1288" y="334"/>
                  <a:pt x="1288" y="334"/>
                </a:cubicBezTo>
                <a:cubicBezTo>
                  <a:pt x="1280" y="314"/>
                  <a:pt x="1280" y="314"/>
                  <a:pt x="1280" y="314"/>
                </a:cubicBezTo>
                <a:cubicBezTo>
                  <a:pt x="1280" y="315"/>
                  <a:pt x="1280" y="315"/>
                  <a:pt x="1280" y="315"/>
                </a:cubicBezTo>
                <a:cubicBezTo>
                  <a:pt x="1280" y="313"/>
                  <a:pt x="1280" y="313"/>
                  <a:pt x="1280" y="313"/>
                </a:cubicBezTo>
                <a:cubicBezTo>
                  <a:pt x="1280" y="314"/>
                  <a:pt x="1279" y="314"/>
                  <a:pt x="1279" y="314"/>
                </a:cubicBezTo>
                <a:cubicBezTo>
                  <a:pt x="1263" y="329"/>
                  <a:pt x="1241" y="337"/>
                  <a:pt x="1214" y="337"/>
                </a:cubicBezTo>
                <a:cubicBezTo>
                  <a:pt x="1186" y="337"/>
                  <a:pt x="1164" y="329"/>
                  <a:pt x="1148" y="314"/>
                </a:cubicBezTo>
                <a:cubicBezTo>
                  <a:pt x="1132" y="299"/>
                  <a:pt x="1124" y="277"/>
                  <a:pt x="1124" y="249"/>
                </a:cubicBezTo>
                <a:cubicBezTo>
                  <a:pt x="1124" y="162"/>
                  <a:pt x="1124" y="162"/>
                  <a:pt x="1124" y="162"/>
                </a:cubicBezTo>
                <a:cubicBezTo>
                  <a:pt x="1124" y="149"/>
                  <a:pt x="1126" y="137"/>
                  <a:pt x="1130" y="126"/>
                </a:cubicBezTo>
                <a:cubicBezTo>
                  <a:pt x="1135" y="116"/>
                  <a:pt x="1141" y="106"/>
                  <a:pt x="1148" y="99"/>
                </a:cubicBezTo>
                <a:cubicBezTo>
                  <a:pt x="1156" y="91"/>
                  <a:pt x="1165" y="85"/>
                  <a:pt x="1177" y="81"/>
                </a:cubicBezTo>
                <a:cubicBezTo>
                  <a:pt x="1199" y="73"/>
                  <a:pt x="1228" y="73"/>
                  <a:pt x="1250" y="81"/>
                </a:cubicBezTo>
                <a:cubicBezTo>
                  <a:pt x="1262" y="85"/>
                  <a:pt x="1271" y="91"/>
                  <a:pt x="1279" y="99"/>
                </a:cubicBezTo>
                <a:cubicBezTo>
                  <a:pt x="1286" y="106"/>
                  <a:pt x="1293" y="116"/>
                  <a:pt x="1297" y="126"/>
                </a:cubicBezTo>
                <a:close/>
                <a:moveTo>
                  <a:pt x="1278" y="162"/>
                </a:moveTo>
                <a:cubicBezTo>
                  <a:pt x="1278" y="143"/>
                  <a:pt x="1272" y="127"/>
                  <a:pt x="1261" y="116"/>
                </a:cubicBezTo>
                <a:cubicBezTo>
                  <a:pt x="1250" y="105"/>
                  <a:pt x="1234" y="100"/>
                  <a:pt x="1214" y="100"/>
                </a:cubicBezTo>
                <a:cubicBezTo>
                  <a:pt x="1193" y="100"/>
                  <a:pt x="1177" y="105"/>
                  <a:pt x="1166" y="116"/>
                </a:cubicBezTo>
                <a:cubicBezTo>
                  <a:pt x="1155" y="127"/>
                  <a:pt x="1149" y="142"/>
                  <a:pt x="1149" y="162"/>
                </a:cubicBezTo>
                <a:cubicBezTo>
                  <a:pt x="1149" y="249"/>
                  <a:pt x="1149" y="249"/>
                  <a:pt x="1149" y="249"/>
                </a:cubicBezTo>
                <a:cubicBezTo>
                  <a:pt x="1149" y="256"/>
                  <a:pt x="1150" y="263"/>
                  <a:pt x="1152" y="271"/>
                </a:cubicBezTo>
                <a:cubicBezTo>
                  <a:pt x="1154" y="278"/>
                  <a:pt x="1157" y="285"/>
                  <a:pt x="1162" y="291"/>
                </a:cubicBezTo>
                <a:cubicBezTo>
                  <a:pt x="1166" y="297"/>
                  <a:pt x="1173" y="302"/>
                  <a:pt x="1181" y="306"/>
                </a:cubicBezTo>
                <a:cubicBezTo>
                  <a:pt x="1189" y="310"/>
                  <a:pt x="1200" y="312"/>
                  <a:pt x="1214" y="312"/>
                </a:cubicBezTo>
                <a:cubicBezTo>
                  <a:pt x="1227" y="312"/>
                  <a:pt x="1238" y="310"/>
                  <a:pt x="1246" y="306"/>
                </a:cubicBezTo>
                <a:cubicBezTo>
                  <a:pt x="1255" y="302"/>
                  <a:pt x="1261" y="297"/>
                  <a:pt x="1266" y="291"/>
                </a:cubicBezTo>
                <a:cubicBezTo>
                  <a:pt x="1270" y="285"/>
                  <a:pt x="1273" y="278"/>
                  <a:pt x="1275" y="271"/>
                </a:cubicBezTo>
                <a:cubicBezTo>
                  <a:pt x="1277" y="263"/>
                  <a:pt x="1278" y="256"/>
                  <a:pt x="1278" y="249"/>
                </a:cubicBezTo>
                <a:lnTo>
                  <a:pt x="1278" y="162"/>
                </a:lnTo>
                <a:close/>
              </a:path>
            </a:pathLst>
          </a:custGeom>
          <a:solidFill>
            <a:srgbClr val="1A3B47"/>
          </a:solidFill>
          <a:ln>
            <a:noFill/>
          </a:ln>
        </p:spPr>
        <p:txBody>
          <a:bodyPr vert="horz" wrap="square" lIns="91440" tIns="45720" rIns="91440" bIns="45720" numCol="1" anchor="t" anchorCtr="0" compatLnSpc="1">
            <a:prstTxWarp prst="textNoShape">
              <a:avLst/>
            </a:prstTxWarp>
          </a:bodyPr>
          <a:lstStyle/>
          <a:p>
            <a:endParaRPr lang="es-ES"/>
          </a:p>
        </p:txBody>
      </p:sp>
      <p:sp>
        <p:nvSpPr>
          <p:cNvPr id="9" name="Content Placeholder 1">
            <a:extLst>
              <a:ext uri="{FF2B5EF4-FFF2-40B4-BE49-F238E27FC236}">
                <a16:creationId xmlns="" xmlns:a16="http://schemas.microsoft.com/office/drawing/2014/main" id="{7BABB46C-09CD-2843-89FE-636ADB17FE0F}"/>
              </a:ext>
            </a:extLst>
          </p:cNvPr>
          <p:cNvSpPr>
            <a:spLocks noGrp="1"/>
          </p:cNvSpPr>
          <p:nvPr>
            <p:ph sz="quarter" idx="10" hasCustomPrompt="1"/>
          </p:nvPr>
        </p:nvSpPr>
        <p:spPr>
          <a:xfrm>
            <a:off x="252000" y="2828006"/>
            <a:ext cx="4238624" cy="860073"/>
          </a:xfrm>
          <a:prstGeom prst="rect">
            <a:avLst/>
          </a:prstGeom>
        </p:spPr>
        <p:txBody>
          <a:bodyPr/>
          <a:lstStyle>
            <a:lvl1pPr>
              <a:defRPr sz="1200"/>
            </a:lvl1pPr>
          </a:lstStyle>
          <a:p>
            <a:pPr marL="0" indent="0">
              <a:buNone/>
            </a:pPr>
            <a:r>
              <a:rPr lang="en-US" dirty="0" err="1"/>
              <a:t>Datos</a:t>
            </a:r>
            <a:endParaRPr lang="en-US" dirty="0"/>
          </a:p>
        </p:txBody>
      </p:sp>
    </p:spTree>
    <p:extLst>
      <p:ext uri="{BB962C8B-B14F-4D97-AF65-F5344CB8AC3E}">
        <p14:creationId xmlns:p14="http://schemas.microsoft.com/office/powerpoint/2010/main" val="31811319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parata n1. Grafito">
    <p:spTree>
      <p:nvGrpSpPr>
        <p:cNvPr id="1" name=""/>
        <p:cNvGrpSpPr/>
        <p:nvPr/>
      </p:nvGrpSpPr>
      <p:grpSpPr>
        <a:xfrm>
          <a:off x="0" y="0"/>
          <a:ext cx="0" cy="0"/>
          <a:chOff x="0" y="0"/>
          <a:chExt cx="0" cy="0"/>
        </a:xfrm>
      </p:grpSpPr>
      <p:sp>
        <p:nvSpPr>
          <p:cNvPr id="5" name="Forma libre 4">
            <a:extLst>
              <a:ext uri="{FF2B5EF4-FFF2-40B4-BE49-F238E27FC236}">
                <a16:creationId xmlns="" xmlns:a16="http://schemas.microsoft.com/office/drawing/2014/main" id="{93EB5CC0-893F-7E43-ABEC-FF257A4D7B5E}"/>
              </a:ext>
            </a:extLst>
          </p:cNvPr>
          <p:cNvSpPr/>
          <p:nvPr userDrawn="1"/>
        </p:nvSpPr>
        <p:spPr>
          <a:xfrm>
            <a:off x="5593080" y="30480"/>
            <a:ext cx="3589020" cy="5151120"/>
          </a:xfrm>
          <a:custGeom>
            <a:avLst/>
            <a:gdLst>
              <a:gd name="connsiteX0" fmla="*/ 15240 w 3589020"/>
              <a:gd name="connsiteY0" fmla="*/ 5090160 h 5151120"/>
              <a:gd name="connsiteX1" fmla="*/ 15240 w 3589020"/>
              <a:gd name="connsiteY1" fmla="*/ 1021080 h 5151120"/>
              <a:gd name="connsiteX2" fmla="*/ 3589020 w 3589020"/>
              <a:gd name="connsiteY2" fmla="*/ 0 h 5151120"/>
              <a:gd name="connsiteX3" fmla="*/ 3589020 w 3589020"/>
              <a:gd name="connsiteY3" fmla="*/ 5151120 h 5151120"/>
              <a:gd name="connsiteX4" fmla="*/ 0 w 3589020"/>
              <a:gd name="connsiteY4" fmla="*/ 5151120 h 5151120"/>
              <a:gd name="connsiteX5" fmla="*/ 15240 w 3589020"/>
              <a:gd name="connsiteY5" fmla="*/ 5090160 h 5151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89020" h="5151120">
                <a:moveTo>
                  <a:pt x="15240" y="5090160"/>
                </a:moveTo>
                <a:lnTo>
                  <a:pt x="15240" y="1021080"/>
                </a:lnTo>
                <a:lnTo>
                  <a:pt x="3589020" y="0"/>
                </a:lnTo>
                <a:lnTo>
                  <a:pt x="3589020" y="5151120"/>
                </a:lnTo>
                <a:lnTo>
                  <a:pt x="0" y="5151120"/>
                </a:lnTo>
                <a:lnTo>
                  <a:pt x="15240" y="5090160"/>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 name="Marcador de contenido 10">
            <a:extLst>
              <a:ext uri="{FF2B5EF4-FFF2-40B4-BE49-F238E27FC236}">
                <a16:creationId xmlns="" xmlns:a16="http://schemas.microsoft.com/office/drawing/2014/main" id="{B06D5AB3-85F3-6041-8CF2-938E10DAFE64}"/>
              </a:ext>
            </a:extLst>
          </p:cNvPr>
          <p:cNvSpPr>
            <a:spLocks noGrp="1"/>
          </p:cNvSpPr>
          <p:nvPr>
            <p:ph sz="quarter" idx="10" hasCustomPrompt="1"/>
          </p:nvPr>
        </p:nvSpPr>
        <p:spPr>
          <a:xfrm>
            <a:off x="252000" y="2828006"/>
            <a:ext cx="4238624" cy="860073"/>
          </a:xfrm>
          <a:prstGeom prst="rect">
            <a:avLst/>
          </a:prstGeom>
        </p:spPr>
        <p:txBody>
          <a:bodyPr lIns="0" tIns="0" rIns="0" bIns="0"/>
          <a:lstStyle>
            <a:lvl1pPr>
              <a:defRPr lang="es-ES" sz="1400" dirty="0"/>
            </a:lvl1pPr>
          </a:lstStyle>
          <a:p>
            <a:pPr marL="0" lvl="0" indent="0">
              <a:lnSpc>
                <a:spcPct val="100000"/>
              </a:lnSpc>
              <a:spcBef>
                <a:spcPts val="600"/>
              </a:spcBef>
              <a:buNone/>
            </a:pPr>
            <a:r>
              <a:rPr lang="es-ES" dirty="0"/>
              <a:t>Editar el subtitulo 
</a:t>
            </a:r>
          </a:p>
        </p:txBody>
      </p:sp>
      <p:sp>
        <p:nvSpPr>
          <p:cNvPr id="8" name="Title Placeholder 1">
            <a:extLst>
              <a:ext uri="{FF2B5EF4-FFF2-40B4-BE49-F238E27FC236}">
                <a16:creationId xmlns="" xmlns:a16="http://schemas.microsoft.com/office/drawing/2014/main" id="{7EA230A8-2396-C04E-BA7D-6A765043E110}"/>
              </a:ext>
            </a:extLst>
          </p:cNvPr>
          <p:cNvSpPr>
            <a:spLocks noGrp="1"/>
          </p:cNvSpPr>
          <p:nvPr>
            <p:ph type="title" hasCustomPrompt="1"/>
          </p:nvPr>
        </p:nvSpPr>
        <p:spPr>
          <a:xfrm>
            <a:off x="252000" y="1194688"/>
            <a:ext cx="5213948" cy="1236256"/>
          </a:xfrm>
          <a:prstGeom prst="rect">
            <a:avLst/>
          </a:prstGeom>
        </p:spPr>
        <p:txBody>
          <a:bodyPr vert="horz" lIns="0" tIns="0" rIns="0" bIns="0" rtlCol="0" anchor="t">
            <a:noAutofit/>
          </a:bodyPr>
          <a:lstStyle>
            <a:lvl1pPr>
              <a:defRPr sz="3200">
                <a:solidFill>
                  <a:schemeClr val="tx1"/>
                </a:solidFill>
              </a:defRPr>
            </a:lvl1pPr>
          </a:lstStyle>
          <a:p>
            <a:r>
              <a:rPr lang="es-ES" dirty="0"/>
              <a:t>Haga clic para título separata de nivel 1</a:t>
            </a:r>
            <a:endParaRPr lang="en-US" dirty="0"/>
          </a:p>
        </p:txBody>
      </p:sp>
      <p:sp>
        <p:nvSpPr>
          <p:cNvPr id="14" name="Marcador de contenido 2">
            <a:extLst>
              <a:ext uri="{FF2B5EF4-FFF2-40B4-BE49-F238E27FC236}">
                <a16:creationId xmlns="" xmlns:a16="http://schemas.microsoft.com/office/drawing/2014/main" id="{916D4C14-6CFE-7A40-86A8-480510420770}"/>
              </a:ext>
            </a:extLst>
          </p:cNvPr>
          <p:cNvSpPr>
            <a:spLocks noGrp="1"/>
          </p:cNvSpPr>
          <p:nvPr>
            <p:ph sz="quarter" idx="11" hasCustomPrompt="1"/>
          </p:nvPr>
        </p:nvSpPr>
        <p:spPr>
          <a:xfrm>
            <a:off x="6061075" y="1127427"/>
            <a:ext cx="2800985" cy="1516379"/>
          </a:xfrm>
          <a:prstGeom prst="rect">
            <a:avLst/>
          </a:prstGeom>
        </p:spPr>
        <p:txBody>
          <a:bodyPr/>
          <a:lstStyle>
            <a:lvl1pPr marL="0" indent="0" algn="ctr">
              <a:buNone/>
              <a:defRPr sz="12000">
                <a:solidFill>
                  <a:schemeClr val="bg1"/>
                </a:solidFill>
                <a:latin typeface="Playfair Display" pitchFamily="2" charset="77"/>
              </a:defRPr>
            </a:lvl1pPr>
          </a:lstStyle>
          <a:p>
            <a:r>
              <a:rPr lang="es-ES" dirty="0"/>
              <a:t>Nº</a:t>
            </a:r>
          </a:p>
        </p:txBody>
      </p:sp>
      <p:sp>
        <p:nvSpPr>
          <p:cNvPr id="11" name="Slide Number Placeholder 5">
            <a:extLst>
              <a:ext uri="{FF2B5EF4-FFF2-40B4-BE49-F238E27FC236}">
                <a16:creationId xmlns="" xmlns:a16="http://schemas.microsoft.com/office/drawing/2014/main" id="{010F3A02-B7CA-9E42-855B-3F51A0093AEE}"/>
              </a:ext>
            </a:extLst>
          </p:cNvPr>
          <p:cNvSpPr txBox="1">
            <a:spLocks/>
          </p:cNvSpPr>
          <p:nvPr userDrawn="1"/>
        </p:nvSpPr>
        <p:spPr>
          <a:xfrm>
            <a:off x="8604448" y="4876006"/>
            <a:ext cx="287140" cy="242765"/>
          </a:xfrm>
          <a:prstGeom prst="rect">
            <a:avLst/>
          </a:prstGeom>
        </p:spPr>
        <p:txBody>
          <a:bodyPr vert="horz" lIns="0" tIns="0" rIns="0" bIns="0" rtlCol="0" anchor="ctr"/>
          <a:lstStyle>
            <a:defPPr>
              <a:defRPr lang="es-ES"/>
            </a:defPPr>
            <a:lvl1pPr marL="0" algn="l" defTabSz="685800" rtl="0" eaLnBrk="1" latinLnBrk="0" hangingPunct="1">
              <a:defRPr sz="800" kern="1200">
                <a:solidFill>
                  <a:schemeClr val="bg1"/>
                </a:solidFill>
                <a:latin typeface="Soho Gothic Pro" panose="020B0503030504020204" pitchFamily="34" charset="77"/>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r"/>
            <a:fld id="{A5078871-D93F-4D40-B540-DC74CFDF655C}" type="slidenum">
              <a:rPr lang="es-ES" sz="800" smtClean="0">
                <a:solidFill>
                  <a:schemeClr val="bg1"/>
                </a:solidFill>
              </a:rPr>
              <a:pPr algn="r"/>
              <a:t>‹Nº›</a:t>
            </a:fld>
            <a:endParaRPr lang="es-ES" sz="800" dirty="0">
              <a:solidFill>
                <a:schemeClr val="bg1"/>
              </a:solidFill>
            </a:endParaRPr>
          </a:p>
        </p:txBody>
      </p:sp>
      <p:pic>
        <p:nvPicPr>
          <p:cNvPr id="15" name="Imagen 14"/>
          <p:cNvPicPr>
            <a:picLocks noChangeAspect="1"/>
          </p:cNvPicPr>
          <p:nvPr userDrawn="1"/>
        </p:nvPicPr>
        <p:blipFill>
          <a:blip r:embed="rId2">
            <a:lum bright="100000" contrast="-70000"/>
          </a:blip>
          <a:stretch>
            <a:fillRect/>
          </a:stretch>
        </p:blipFill>
        <p:spPr>
          <a:xfrm>
            <a:off x="6665441" y="4905400"/>
            <a:ext cx="858887" cy="186630"/>
          </a:xfrm>
          <a:prstGeom prst="rect">
            <a:avLst/>
          </a:prstGeom>
        </p:spPr>
      </p:pic>
      <p:sp>
        <p:nvSpPr>
          <p:cNvPr id="9" name="Freeform 5">
            <a:extLst>
              <a:ext uri="{FF2B5EF4-FFF2-40B4-BE49-F238E27FC236}">
                <a16:creationId xmlns="" xmlns:a16="http://schemas.microsoft.com/office/drawing/2014/main" id="{5B101F9E-64AF-FC48-B2A1-F70779554AB4}"/>
              </a:ext>
            </a:extLst>
          </p:cNvPr>
          <p:cNvSpPr>
            <a:spLocks noEditPoints="1"/>
          </p:cNvSpPr>
          <p:nvPr userDrawn="1"/>
        </p:nvSpPr>
        <p:spPr bwMode="auto">
          <a:xfrm>
            <a:off x="252000" y="4879562"/>
            <a:ext cx="643638" cy="128556"/>
          </a:xfrm>
          <a:custGeom>
            <a:avLst/>
            <a:gdLst>
              <a:gd name="T0" fmla="*/ 1051 w 1701"/>
              <a:gd name="T1" fmla="*/ 298 h 337"/>
              <a:gd name="T2" fmla="*/ 967 w 1701"/>
              <a:gd name="T3" fmla="*/ 337 h 337"/>
              <a:gd name="T4" fmla="*/ 877 w 1701"/>
              <a:gd name="T5" fmla="*/ 262 h 337"/>
              <a:gd name="T6" fmla="*/ 906 w 1701"/>
              <a:gd name="T7" fmla="*/ 285 h 337"/>
              <a:gd name="T8" fmla="*/ 991 w 1701"/>
              <a:gd name="T9" fmla="*/ 309 h 337"/>
              <a:gd name="T10" fmla="*/ 1033 w 1701"/>
              <a:gd name="T11" fmla="*/ 263 h 337"/>
              <a:gd name="T12" fmla="*/ 926 w 1701"/>
              <a:gd name="T13" fmla="*/ 200 h 337"/>
              <a:gd name="T14" fmla="*/ 888 w 1701"/>
              <a:gd name="T15" fmla="*/ 112 h 337"/>
              <a:gd name="T16" fmla="*/ 967 w 1701"/>
              <a:gd name="T17" fmla="*/ 75 h 337"/>
              <a:gd name="T18" fmla="*/ 1056 w 1701"/>
              <a:gd name="T19" fmla="*/ 149 h 337"/>
              <a:gd name="T20" fmla="*/ 1013 w 1701"/>
              <a:gd name="T21" fmla="*/ 112 h 337"/>
              <a:gd name="T22" fmla="*/ 925 w 1701"/>
              <a:gd name="T23" fmla="*/ 108 h 337"/>
              <a:gd name="T24" fmla="*/ 913 w 1701"/>
              <a:gd name="T25" fmla="*/ 163 h 337"/>
              <a:gd name="T26" fmla="*/ 1046 w 1701"/>
              <a:gd name="T27" fmla="*/ 222 h 337"/>
              <a:gd name="T28" fmla="*/ 680 w 1701"/>
              <a:gd name="T29" fmla="*/ 86 h 337"/>
              <a:gd name="T30" fmla="*/ 656 w 1701"/>
              <a:gd name="T31" fmla="*/ 103 h 337"/>
              <a:gd name="T32" fmla="*/ 656 w 1701"/>
              <a:gd name="T33" fmla="*/ 103 h 337"/>
              <a:gd name="T34" fmla="*/ 632 w 1701"/>
              <a:gd name="T35" fmla="*/ 335 h 337"/>
              <a:gd name="T36" fmla="*/ 661 w 1701"/>
              <a:gd name="T37" fmla="*/ 137 h 337"/>
              <a:gd name="T38" fmla="*/ 722 w 1701"/>
              <a:gd name="T39" fmla="*/ 100 h 337"/>
              <a:gd name="T40" fmla="*/ 783 w 1701"/>
              <a:gd name="T41" fmla="*/ 140 h 337"/>
              <a:gd name="T42" fmla="*/ 810 w 1701"/>
              <a:gd name="T43" fmla="*/ 335 h 337"/>
              <a:gd name="T44" fmla="*/ 722 w 1701"/>
              <a:gd name="T45" fmla="*/ 75 h 337"/>
              <a:gd name="T46" fmla="*/ 1692 w 1701"/>
              <a:gd name="T47" fmla="*/ 298 h 337"/>
              <a:gd name="T48" fmla="*/ 1607 w 1701"/>
              <a:gd name="T49" fmla="*/ 256 h 337"/>
              <a:gd name="T50" fmla="*/ 1686 w 1701"/>
              <a:gd name="T51" fmla="*/ 101 h 337"/>
              <a:gd name="T52" fmla="*/ 1607 w 1701"/>
              <a:gd name="T53" fmla="*/ 78 h 337"/>
              <a:gd name="T54" fmla="*/ 1583 w 1701"/>
              <a:gd name="T55" fmla="*/ 257 h 337"/>
              <a:gd name="T56" fmla="*/ 248 w 1701"/>
              <a:gd name="T57" fmla="*/ 75 h 337"/>
              <a:gd name="T58" fmla="*/ 181 w 1701"/>
              <a:gd name="T59" fmla="*/ 98 h 337"/>
              <a:gd name="T60" fmla="*/ 92 w 1701"/>
              <a:gd name="T61" fmla="*/ 75 h 337"/>
              <a:gd name="T62" fmla="*/ 0 w 1701"/>
              <a:gd name="T63" fmla="*/ 164 h 337"/>
              <a:gd name="T64" fmla="*/ 25 w 1701"/>
              <a:gd name="T65" fmla="*/ 164 h 337"/>
              <a:gd name="T66" fmla="*/ 57 w 1701"/>
              <a:gd name="T67" fmla="*/ 106 h 337"/>
              <a:gd name="T68" fmla="*/ 124 w 1701"/>
              <a:gd name="T69" fmla="*/ 106 h 337"/>
              <a:gd name="T70" fmla="*/ 156 w 1701"/>
              <a:gd name="T71" fmla="*/ 164 h 337"/>
              <a:gd name="T72" fmla="*/ 182 w 1701"/>
              <a:gd name="T73" fmla="*/ 164 h 337"/>
              <a:gd name="T74" fmla="*/ 214 w 1701"/>
              <a:gd name="T75" fmla="*/ 106 h 337"/>
              <a:gd name="T76" fmla="*/ 281 w 1701"/>
              <a:gd name="T77" fmla="*/ 106 h 337"/>
              <a:gd name="T78" fmla="*/ 313 w 1701"/>
              <a:gd name="T79" fmla="*/ 164 h 337"/>
              <a:gd name="T80" fmla="*/ 338 w 1701"/>
              <a:gd name="T81" fmla="*/ 164 h 337"/>
              <a:gd name="T82" fmla="*/ 1522 w 1701"/>
              <a:gd name="T83" fmla="*/ 334 h 337"/>
              <a:gd name="T84" fmla="*/ 1522 w 1701"/>
              <a:gd name="T85" fmla="*/ 311 h 337"/>
              <a:gd name="T86" fmla="*/ 1381 w 1701"/>
              <a:gd name="T87" fmla="*/ 78 h 337"/>
              <a:gd name="T88" fmla="*/ 1381 w 1701"/>
              <a:gd name="T89" fmla="*/ 101 h 337"/>
              <a:gd name="T90" fmla="*/ 1381 w 1701"/>
              <a:gd name="T91" fmla="*/ 311 h 337"/>
              <a:gd name="T92" fmla="*/ 1381 w 1701"/>
              <a:gd name="T93" fmla="*/ 334 h 337"/>
              <a:gd name="T94" fmla="*/ 415 w 1701"/>
              <a:gd name="T95" fmla="*/ 78 h 337"/>
              <a:gd name="T96" fmla="*/ 415 w 1701"/>
              <a:gd name="T97" fmla="*/ 101 h 337"/>
              <a:gd name="T98" fmla="*/ 412 w 1701"/>
              <a:gd name="T99" fmla="*/ 311 h 337"/>
              <a:gd name="T100" fmla="*/ 556 w 1701"/>
              <a:gd name="T101" fmla="*/ 311 h 337"/>
              <a:gd name="T102" fmla="*/ 1297 w 1701"/>
              <a:gd name="T103" fmla="*/ 126 h 337"/>
              <a:gd name="T104" fmla="*/ 1288 w 1701"/>
              <a:gd name="T105" fmla="*/ 334 h 337"/>
              <a:gd name="T106" fmla="*/ 1280 w 1701"/>
              <a:gd name="T107" fmla="*/ 313 h 337"/>
              <a:gd name="T108" fmla="*/ 1148 w 1701"/>
              <a:gd name="T109" fmla="*/ 314 h 337"/>
              <a:gd name="T110" fmla="*/ 1130 w 1701"/>
              <a:gd name="T111" fmla="*/ 126 h 337"/>
              <a:gd name="T112" fmla="*/ 1250 w 1701"/>
              <a:gd name="T113" fmla="*/ 81 h 337"/>
              <a:gd name="T114" fmla="*/ 1278 w 1701"/>
              <a:gd name="T115" fmla="*/ 162 h 337"/>
              <a:gd name="T116" fmla="*/ 1166 w 1701"/>
              <a:gd name="T117" fmla="*/ 116 h 337"/>
              <a:gd name="T118" fmla="*/ 1152 w 1701"/>
              <a:gd name="T119" fmla="*/ 271 h 337"/>
              <a:gd name="T120" fmla="*/ 1214 w 1701"/>
              <a:gd name="T121" fmla="*/ 312 h 337"/>
              <a:gd name="T122" fmla="*/ 1275 w 1701"/>
              <a:gd name="T123" fmla="*/ 271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01" h="337">
                <a:moveTo>
                  <a:pt x="1046" y="222"/>
                </a:moveTo>
                <a:cubicBezTo>
                  <a:pt x="1054" y="233"/>
                  <a:pt x="1058" y="247"/>
                  <a:pt x="1058" y="263"/>
                </a:cubicBezTo>
                <a:cubicBezTo>
                  <a:pt x="1058" y="276"/>
                  <a:pt x="1056" y="288"/>
                  <a:pt x="1051" y="298"/>
                </a:cubicBezTo>
                <a:cubicBezTo>
                  <a:pt x="1046" y="307"/>
                  <a:pt x="1039" y="315"/>
                  <a:pt x="1031" y="321"/>
                </a:cubicBezTo>
                <a:cubicBezTo>
                  <a:pt x="1022" y="327"/>
                  <a:pt x="1013" y="331"/>
                  <a:pt x="1001" y="333"/>
                </a:cubicBezTo>
                <a:cubicBezTo>
                  <a:pt x="991" y="335"/>
                  <a:pt x="979" y="337"/>
                  <a:pt x="967" y="337"/>
                </a:cubicBezTo>
                <a:cubicBezTo>
                  <a:pt x="940" y="337"/>
                  <a:pt x="919" y="331"/>
                  <a:pt x="902" y="319"/>
                </a:cubicBezTo>
                <a:cubicBezTo>
                  <a:pt x="886" y="306"/>
                  <a:pt x="877" y="288"/>
                  <a:pt x="876" y="263"/>
                </a:cubicBezTo>
                <a:cubicBezTo>
                  <a:pt x="876" y="263"/>
                  <a:pt x="877" y="262"/>
                  <a:pt x="877" y="262"/>
                </a:cubicBezTo>
                <a:cubicBezTo>
                  <a:pt x="901" y="262"/>
                  <a:pt x="901" y="262"/>
                  <a:pt x="901" y="262"/>
                </a:cubicBezTo>
                <a:cubicBezTo>
                  <a:pt x="901" y="262"/>
                  <a:pt x="902" y="263"/>
                  <a:pt x="902" y="263"/>
                </a:cubicBezTo>
                <a:cubicBezTo>
                  <a:pt x="902" y="272"/>
                  <a:pt x="903" y="280"/>
                  <a:pt x="906" y="285"/>
                </a:cubicBezTo>
                <a:cubicBezTo>
                  <a:pt x="910" y="291"/>
                  <a:pt x="914" y="296"/>
                  <a:pt x="920" y="300"/>
                </a:cubicBezTo>
                <a:cubicBezTo>
                  <a:pt x="926" y="303"/>
                  <a:pt x="932" y="306"/>
                  <a:pt x="940" y="308"/>
                </a:cubicBezTo>
                <a:cubicBezTo>
                  <a:pt x="954" y="311"/>
                  <a:pt x="970" y="311"/>
                  <a:pt x="991" y="309"/>
                </a:cubicBezTo>
                <a:cubicBezTo>
                  <a:pt x="998" y="308"/>
                  <a:pt x="1005" y="306"/>
                  <a:pt x="1012" y="303"/>
                </a:cubicBezTo>
                <a:cubicBezTo>
                  <a:pt x="1018" y="299"/>
                  <a:pt x="1023" y="295"/>
                  <a:pt x="1027" y="288"/>
                </a:cubicBezTo>
                <a:cubicBezTo>
                  <a:pt x="1031" y="282"/>
                  <a:pt x="1033" y="274"/>
                  <a:pt x="1033" y="263"/>
                </a:cubicBezTo>
                <a:cubicBezTo>
                  <a:pt x="1033" y="254"/>
                  <a:pt x="1031" y="246"/>
                  <a:pt x="1026" y="238"/>
                </a:cubicBezTo>
                <a:cubicBezTo>
                  <a:pt x="1021" y="231"/>
                  <a:pt x="1013" y="226"/>
                  <a:pt x="1003" y="223"/>
                </a:cubicBezTo>
                <a:cubicBezTo>
                  <a:pt x="926" y="200"/>
                  <a:pt x="926" y="200"/>
                  <a:pt x="926" y="200"/>
                </a:cubicBezTo>
                <a:cubicBezTo>
                  <a:pt x="911" y="196"/>
                  <a:pt x="901" y="190"/>
                  <a:pt x="893" y="180"/>
                </a:cubicBezTo>
                <a:cubicBezTo>
                  <a:pt x="885" y="170"/>
                  <a:pt x="881" y="158"/>
                  <a:pt x="881" y="144"/>
                </a:cubicBezTo>
                <a:cubicBezTo>
                  <a:pt x="881" y="131"/>
                  <a:pt x="884" y="121"/>
                  <a:pt x="888" y="112"/>
                </a:cubicBezTo>
                <a:cubicBezTo>
                  <a:pt x="893" y="103"/>
                  <a:pt x="899" y="96"/>
                  <a:pt x="907" y="90"/>
                </a:cubicBezTo>
                <a:cubicBezTo>
                  <a:pt x="915" y="85"/>
                  <a:pt x="924" y="81"/>
                  <a:pt x="934" y="78"/>
                </a:cubicBezTo>
                <a:cubicBezTo>
                  <a:pt x="945" y="76"/>
                  <a:pt x="955" y="75"/>
                  <a:pt x="967" y="75"/>
                </a:cubicBezTo>
                <a:cubicBezTo>
                  <a:pt x="993" y="75"/>
                  <a:pt x="1014" y="81"/>
                  <a:pt x="1030" y="93"/>
                </a:cubicBezTo>
                <a:cubicBezTo>
                  <a:pt x="1047" y="105"/>
                  <a:pt x="1055" y="124"/>
                  <a:pt x="1056" y="148"/>
                </a:cubicBezTo>
                <a:cubicBezTo>
                  <a:pt x="1056" y="148"/>
                  <a:pt x="1056" y="149"/>
                  <a:pt x="1056" y="149"/>
                </a:cubicBezTo>
                <a:cubicBezTo>
                  <a:pt x="1032" y="149"/>
                  <a:pt x="1032" y="149"/>
                  <a:pt x="1032" y="149"/>
                </a:cubicBezTo>
                <a:cubicBezTo>
                  <a:pt x="1032" y="149"/>
                  <a:pt x="1032" y="148"/>
                  <a:pt x="1032" y="148"/>
                </a:cubicBezTo>
                <a:cubicBezTo>
                  <a:pt x="1031" y="131"/>
                  <a:pt x="1025" y="119"/>
                  <a:pt x="1013" y="112"/>
                </a:cubicBezTo>
                <a:cubicBezTo>
                  <a:pt x="1002" y="104"/>
                  <a:pt x="986" y="100"/>
                  <a:pt x="966" y="100"/>
                </a:cubicBezTo>
                <a:cubicBezTo>
                  <a:pt x="958" y="100"/>
                  <a:pt x="951" y="100"/>
                  <a:pt x="944" y="102"/>
                </a:cubicBezTo>
                <a:cubicBezTo>
                  <a:pt x="937" y="103"/>
                  <a:pt x="931" y="105"/>
                  <a:pt x="925" y="108"/>
                </a:cubicBezTo>
                <a:cubicBezTo>
                  <a:pt x="919" y="111"/>
                  <a:pt x="915" y="115"/>
                  <a:pt x="911" y="121"/>
                </a:cubicBezTo>
                <a:cubicBezTo>
                  <a:pt x="908" y="127"/>
                  <a:pt x="906" y="134"/>
                  <a:pt x="906" y="144"/>
                </a:cubicBezTo>
                <a:cubicBezTo>
                  <a:pt x="906" y="151"/>
                  <a:pt x="908" y="157"/>
                  <a:pt x="913" y="163"/>
                </a:cubicBezTo>
                <a:cubicBezTo>
                  <a:pt x="917" y="170"/>
                  <a:pt x="924" y="174"/>
                  <a:pt x="934" y="177"/>
                </a:cubicBezTo>
                <a:cubicBezTo>
                  <a:pt x="1011" y="199"/>
                  <a:pt x="1011" y="199"/>
                  <a:pt x="1011" y="199"/>
                </a:cubicBezTo>
                <a:cubicBezTo>
                  <a:pt x="1026" y="204"/>
                  <a:pt x="1038" y="211"/>
                  <a:pt x="1046" y="222"/>
                </a:cubicBezTo>
                <a:close/>
                <a:moveTo>
                  <a:pt x="722" y="75"/>
                </a:moveTo>
                <a:cubicBezTo>
                  <a:pt x="715" y="75"/>
                  <a:pt x="708" y="76"/>
                  <a:pt x="701" y="78"/>
                </a:cubicBezTo>
                <a:cubicBezTo>
                  <a:pt x="694" y="79"/>
                  <a:pt x="687" y="82"/>
                  <a:pt x="680" y="86"/>
                </a:cubicBezTo>
                <a:cubicBezTo>
                  <a:pt x="673" y="89"/>
                  <a:pt x="667" y="93"/>
                  <a:pt x="662" y="98"/>
                </a:cubicBezTo>
                <a:cubicBezTo>
                  <a:pt x="660" y="100"/>
                  <a:pt x="658" y="101"/>
                  <a:pt x="656" y="103"/>
                </a:cubicBezTo>
                <a:cubicBezTo>
                  <a:pt x="656" y="103"/>
                  <a:pt x="656" y="103"/>
                  <a:pt x="656" y="103"/>
                </a:cubicBezTo>
                <a:cubicBezTo>
                  <a:pt x="656" y="103"/>
                  <a:pt x="656" y="103"/>
                  <a:pt x="656" y="103"/>
                </a:cubicBezTo>
                <a:cubicBezTo>
                  <a:pt x="656" y="103"/>
                  <a:pt x="656" y="103"/>
                  <a:pt x="656" y="103"/>
                </a:cubicBezTo>
                <a:cubicBezTo>
                  <a:pt x="656" y="103"/>
                  <a:pt x="656" y="103"/>
                  <a:pt x="656" y="103"/>
                </a:cubicBezTo>
                <a:cubicBezTo>
                  <a:pt x="643" y="78"/>
                  <a:pt x="643" y="78"/>
                  <a:pt x="643" y="78"/>
                </a:cubicBezTo>
                <a:cubicBezTo>
                  <a:pt x="632" y="78"/>
                  <a:pt x="632" y="78"/>
                  <a:pt x="632" y="78"/>
                </a:cubicBezTo>
                <a:cubicBezTo>
                  <a:pt x="632" y="335"/>
                  <a:pt x="632" y="335"/>
                  <a:pt x="632" y="335"/>
                </a:cubicBezTo>
                <a:cubicBezTo>
                  <a:pt x="656" y="335"/>
                  <a:pt x="656" y="335"/>
                  <a:pt x="656" y="335"/>
                </a:cubicBezTo>
                <a:cubicBezTo>
                  <a:pt x="656" y="162"/>
                  <a:pt x="656" y="162"/>
                  <a:pt x="656" y="162"/>
                </a:cubicBezTo>
                <a:cubicBezTo>
                  <a:pt x="656" y="152"/>
                  <a:pt x="658" y="144"/>
                  <a:pt x="661" y="137"/>
                </a:cubicBezTo>
                <a:cubicBezTo>
                  <a:pt x="664" y="129"/>
                  <a:pt x="669" y="122"/>
                  <a:pt x="674" y="117"/>
                </a:cubicBezTo>
                <a:cubicBezTo>
                  <a:pt x="680" y="112"/>
                  <a:pt x="687" y="108"/>
                  <a:pt x="695" y="105"/>
                </a:cubicBezTo>
                <a:cubicBezTo>
                  <a:pt x="703" y="102"/>
                  <a:pt x="712" y="100"/>
                  <a:pt x="722" y="100"/>
                </a:cubicBezTo>
                <a:cubicBezTo>
                  <a:pt x="735" y="100"/>
                  <a:pt x="745" y="102"/>
                  <a:pt x="754" y="106"/>
                </a:cubicBezTo>
                <a:cubicBezTo>
                  <a:pt x="762" y="110"/>
                  <a:pt x="769" y="115"/>
                  <a:pt x="773" y="120"/>
                </a:cubicBezTo>
                <a:cubicBezTo>
                  <a:pt x="778" y="126"/>
                  <a:pt x="781" y="133"/>
                  <a:pt x="783" y="140"/>
                </a:cubicBezTo>
                <a:cubicBezTo>
                  <a:pt x="785" y="149"/>
                  <a:pt x="786" y="156"/>
                  <a:pt x="786" y="163"/>
                </a:cubicBezTo>
                <a:cubicBezTo>
                  <a:pt x="786" y="335"/>
                  <a:pt x="786" y="335"/>
                  <a:pt x="786" y="335"/>
                </a:cubicBezTo>
                <a:cubicBezTo>
                  <a:pt x="810" y="335"/>
                  <a:pt x="810" y="335"/>
                  <a:pt x="810" y="335"/>
                </a:cubicBezTo>
                <a:cubicBezTo>
                  <a:pt x="810" y="163"/>
                  <a:pt x="810" y="163"/>
                  <a:pt x="810" y="163"/>
                </a:cubicBezTo>
                <a:cubicBezTo>
                  <a:pt x="810" y="135"/>
                  <a:pt x="802" y="113"/>
                  <a:pt x="787" y="98"/>
                </a:cubicBezTo>
                <a:cubicBezTo>
                  <a:pt x="771" y="83"/>
                  <a:pt x="749" y="75"/>
                  <a:pt x="722" y="75"/>
                </a:cubicBezTo>
                <a:close/>
                <a:moveTo>
                  <a:pt x="1650" y="337"/>
                </a:moveTo>
                <a:cubicBezTo>
                  <a:pt x="1672" y="337"/>
                  <a:pt x="1689" y="331"/>
                  <a:pt x="1701" y="321"/>
                </a:cubicBezTo>
                <a:cubicBezTo>
                  <a:pt x="1692" y="298"/>
                  <a:pt x="1692" y="298"/>
                  <a:pt x="1692" y="298"/>
                </a:cubicBezTo>
                <a:cubicBezTo>
                  <a:pt x="1683" y="306"/>
                  <a:pt x="1670" y="313"/>
                  <a:pt x="1650" y="313"/>
                </a:cubicBezTo>
                <a:cubicBezTo>
                  <a:pt x="1636" y="313"/>
                  <a:pt x="1625" y="308"/>
                  <a:pt x="1618" y="300"/>
                </a:cubicBezTo>
                <a:cubicBezTo>
                  <a:pt x="1611" y="291"/>
                  <a:pt x="1607" y="277"/>
                  <a:pt x="1607" y="256"/>
                </a:cubicBezTo>
                <a:cubicBezTo>
                  <a:pt x="1607" y="101"/>
                  <a:pt x="1607" y="101"/>
                  <a:pt x="1607" y="101"/>
                </a:cubicBezTo>
                <a:cubicBezTo>
                  <a:pt x="1685" y="101"/>
                  <a:pt x="1685" y="101"/>
                  <a:pt x="1685" y="101"/>
                </a:cubicBezTo>
                <a:cubicBezTo>
                  <a:pt x="1686" y="101"/>
                  <a:pt x="1686" y="101"/>
                  <a:pt x="1686" y="101"/>
                </a:cubicBezTo>
                <a:cubicBezTo>
                  <a:pt x="1686" y="78"/>
                  <a:pt x="1686" y="78"/>
                  <a:pt x="1686" y="78"/>
                </a:cubicBezTo>
                <a:cubicBezTo>
                  <a:pt x="1686" y="78"/>
                  <a:pt x="1686" y="78"/>
                  <a:pt x="1685" y="78"/>
                </a:cubicBezTo>
                <a:cubicBezTo>
                  <a:pt x="1607" y="78"/>
                  <a:pt x="1607" y="78"/>
                  <a:pt x="1607" y="78"/>
                </a:cubicBezTo>
                <a:cubicBezTo>
                  <a:pt x="1607" y="0"/>
                  <a:pt x="1607" y="0"/>
                  <a:pt x="1607" y="0"/>
                </a:cubicBezTo>
                <a:cubicBezTo>
                  <a:pt x="1583" y="0"/>
                  <a:pt x="1583" y="0"/>
                  <a:pt x="1583" y="0"/>
                </a:cubicBezTo>
                <a:cubicBezTo>
                  <a:pt x="1583" y="257"/>
                  <a:pt x="1583" y="257"/>
                  <a:pt x="1583" y="257"/>
                </a:cubicBezTo>
                <a:cubicBezTo>
                  <a:pt x="1583" y="284"/>
                  <a:pt x="1589" y="304"/>
                  <a:pt x="1600" y="317"/>
                </a:cubicBezTo>
                <a:cubicBezTo>
                  <a:pt x="1612" y="330"/>
                  <a:pt x="1629" y="337"/>
                  <a:pt x="1650" y="337"/>
                </a:cubicBezTo>
                <a:close/>
                <a:moveTo>
                  <a:pt x="248" y="75"/>
                </a:moveTo>
                <a:cubicBezTo>
                  <a:pt x="248" y="75"/>
                  <a:pt x="248" y="75"/>
                  <a:pt x="248" y="75"/>
                </a:cubicBezTo>
                <a:cubicBezTo>
                  <a:pt x="247" y="75"/>
                  <a:pt x="247" y="75"/>
                  <a:pt x="247" y="75"/>
                </a:cubicBezTo>
                <a:cubicBezTo>
                  <a:pt x="219" y="75"/>
                  <a:pt x="197" y="83"/>
                  <a:pt x="181" y="98"/>
                </a:cubicBezTo>
                <a:cubicBezTo>
                  <a:pt x="176" y="103"/>
                  <a:pt x="172" y="108"/>
                  <a:pt x="169" y="114"/>
                </a:cubicBezTo>
                <a:cubicBezTo>
                  <a:pt x="166" y="108"/>
                  <a:pt x="162" y="103"/>
                  <a:pt x="157" y="98"/>
                </a:cubicBezTo>
                <a:cubicBezTo>
                  <a:pt x="141" y="83"/>
                  <a:pt x="120" y="75"/>
                  <a:pt x="92" y="75"/>
                </a:cubicBezTo>
                <a:cubicBezTo>
                  <a:pt x="90" y="75"/>
                  <a:pt x="90" y="75"/>
                  <a:pt x="90" y="75"/>
                </a:cubicBezTo>
                <a:cubicBezTo>
                  <a:pt x="62" y="75"/>
                  <a:pt x="40" y="83"/>
                  <a:pt x="24" y="98"/>
                </a:cubicBezTo>
                <a:cubicBezTo>
                  <a:pt x="8" y="114"/>
                  <a:pt x="0" y="136"/>
                  <a:pt x="0" y="164"/>
                </a:cubicBezTo>
                <a:cubicBezTo>
                  <a:pt x="0" y="335"/>
                  <a:pt x="0" y="335"/>
                  <a:pt x="0" y="335"/>
                </a:cubicBezTo>
                <a:cubicBezTo>
                  <a:pt x="25" y="335"/>
                  <a:pt x="25" y="335"/>
                  <a:pt x="25" y="335"/>
                </a:cubicBezTo>
                <a:cubicBezTo>
                  <a:pt x="25" y="164"/>
                  <a:pt x="25" y="164"/>
                  <a:pt x="25" y="164"/>
                </a:cubicBezTo>
                <a:cubicBezTo>
                  <a:pt x="25" y="156"/>
                  <a:pt x="26" y="149"/>
                  <a:pt x="27" y="141"/>
                </a:cubicBezTo>
                <a:cubicBezTo>
                  <a:pt x="29" y="134"/>
                  <a:pt x="33" y="127"/>
                  <a:pt x="37" y="121"/>
                </a:cubicBezTo>
                <a:cubicBezTo>
                  <a:pt x="42" y="115"/>
                  <a:pt x="49" y="110"/>
                  <a:pt x="57" y="106"/>
                </a:cubicBezTo>
                <a:cubicBezTo>
                  <a:pt x="65" y="102"/>
                  <a:pt x="76" y="100"/>
                  <a:pt x="89" y="100"/>
                </a:cubicBezTo>
                <a:cubicBezTo>
                  <a:pt x="89" y="100"/>
                  <a:pt x="90" y="100"/>
                  <a:pt x="91" y="100"/>
                </a:cubicBezTo>
                <a:cubicBezTo>
                  <a:pt x="104" y="100"/>
                  <a:pt x="115" y="102"/>
                  <a:pt x="124" y="106"/>
                </a:cubicBezTo>
                <a:cubicBezTo>
                  <a:pt x="132" y="110"/>
                  <a:pt x="139" y="115"/>
                  <a:pt x="143" y="121"/>
                </a:cubicBezTo>
                <a:cubicBezTo>
                  <a:pt x="148" y="127"/>
                  <a:pt x="151" y="133"/>
                  <a:pt x="153" y="141"/>
                </a:cubicBezTo>
                <a:cubicBezTo>
                  <a:pt x="155" y="149"/>
                  <a:pt x="156" y="157"/>
                  <a:pt x="156" y="164"/>
                </a:cubicBezTo>
                <a:cubicBezTo>
                  <a:pt x="156" y="335"/>
                  <a:pt x="156" y="335"/>
                  <a:pt x="156" y="335"/>
                </a:cubicBezTo>
                <a:cubicBezTo>
                  <a:pt x="182" y="335"/>
                  <a:pt x="182" y="335"/>
                  <a:pt x="182" y="335"/>
                </a:cubicBezTo>
                <a:cubicBezTo>
                  <a:pt x="182" y="164"/>
                  <a:pt x="182" y="164"/>
                  <a:pt x="182" y="164"/>
                </a:cubicBezTo>
                <a:cubicBezTo>
                  <a:pt x="182" y="157"/>
                  <a:pt x="183" y="149"/>
                  <a:pt x="185" y="141"/>
                </a:cubicBezTo>
                <a:cubicBezTo>
                  <a:pt x="186" y="134"/>
                  <a:pt x="190" y="127"/>
                  <a:pt x="194" y="121"/>
                </a:cubicBezTo>
                <a:cubicBezTo>
                  <a:pt x="199" y="115"/>
                  <a:pt x="206" y="110"/>
                  <a:pt x="214" y="106"/>
                </a:cubicBezTo>
                <a:cubicBezTo>
                  <a:pt x="222" y="102"/>
                  <a:pt x="233" y="100"/>
                  <a:pt x="246" y="100"/>
                </a:cubicBezTo>
                <a:cubicBezTo>
                  <a:pt x="247" y="100"/>
                  <a:pt x="247" y="100"/>
                  <a:pt x="248" y="100"/>
                </a:cubicBezTo>
                <a:cubicBezTo>
                  <a:pt x="262" y="100"/>
                  <a:pt x="273" y="102"/>
                  <a:pt x="281" y="106"/>
                </a:cubicBezTo>
                <a:cubicBezTo>
                  <a:pt x="289" y="110"/>
                  <a:pt x="296" y="115"/>
                  <a:pt x="301" y="121"/>
                </a:cubicBezTo>
                <a:cubicBezTo>
                  <a:pt x="305" y="127"/>
                  <a:pt x="309" y="134"/>
                  <a:pt x="311" y="141"/>
                </a:cubicBezTo>
                <a:cubicBezTo>
                  <a:pt x="312" y="149"/>
                  <a:pt x="313" y="157"/>
                  <a:pt x="313" y="164"/>
                </a:cubicBezTo>
                <a:cubicBezTo>
                  <a:pt x="313" y="335"/>
                  <a:pt x="313" y="335"/>
                  <a:pt x="313" y="335"/>
                </a:cubicBezTo>
                <a:cubicBezTo>
                  <a:pt x="338" y="335"/>
                  <a:pt x="338" y="335"/>
                  <a:pt x="338" y="335"/>
                </a:cubicBezTo>
                <a:cubicBezTo>
                  <a:pt x="338" y="164"/>
                  <a:pt x="338" y="164"/>
                  <a:pt x="338" y="164"/>
                </a:cubicBezTo>
                <a:cubicBezTo>
                  <a:pt x="338" y="136"/>
                  <a:pt x="330" y="114"/>
                  <a:pt x="314" y="98"/>
                </a:cubicBezTo>
                <a:cubicBezTo>
                  <a:pt x="298" y="83"/>
                  <a:pt x="276" y="75"/>
                  <a:pt x="248" y="75"/>
                </a:cubicBezTo>
                <a:close/>
                <a:moveTo>
                  <a:pt x="1522" y="334"/>
                </a:moveTo>
                <a:cubicBezTo>
                  <a:pt x="1523" y="334"/>
                  <a:pt x="1523" y="334"/>
                  <a:pt x="1524" y="334"/>
                </a:cubicBezTo>
                <a:cubicBezTo>
                  <a:pt x="1524" y="311"/>
                  <a:pt x="1524" y="311"/>
                  <a:pt x="1524" y="311"/>
                </a:cubicBezTo>
                <a:cubicBezTo>
                  <a:pt x="1523" y="311"/>
                  <a:pt x="1523" y="311"/>
                  <a:pt x="1522" y="311"/>
                </a:cubicBezTo>
                <a:cubicBezTo>
                  <a:pt x="1472" y="311"/>
                  <a:pt x="1472" y="311"/>
                  <a:pt x="1472" y="311"/>
                </a:cubicBezTo>
                <a:cubicBezTo>
                  <a:pt x="1472" y="78"/>
                  <a:pt x="1472" y="78"/>
                  <a:pt x="1472" y="78"/>
                </a:cubicBezTo>
                <a:cubicBezTo>
                  <a:pt x="1381" y="78"/>
                  <a:pt x="1381" y="78"/>
                  <a:pt x="1381" y="78"/>
                </a:cubicBezTo>
                <a:cubicBezTo>
                  <a:pt x="1380" y="78"/>
                  <a:pt x="1380" y="78"/>
                  <a:pt x="1380" y="78"/>
                </a:cubicBezTo>
                <a:cubicBezTo>
                  <a:pt x="1380" y="101"/>
                  <a:pt x="1380" y="101"/>
                  <a:pt x="1380" y="101"/>
                </a:cubicBezTo>
                <a:cubicBezTo>
                  <a:pt x="1380" y="101"/>
                  <a:pt x="1380" y="101"/>
                  <a:pt x="1381" y="101"/>
                </a:cubicBezTo>
                <a:cubicBezTo>
                  <a:pt x="1447" y="101"/>
                  <a:pt x="1447" y="101"/>
                  <a:pt x="1447" y="101"/>
                </a:cubicBezTo>
                <a:cubicBezTo>
                  <a:pt x="1447" y="311"/>
                  <a:pt x="1447" y="311"/>
                  <a:pt x="1447" y="311"/>
                </a:cubicBezTo>
                <a:cubicBezTo>
                  <a:pt x="1381" y="311"/>
                  <a:pt x="1381" y="311"/>
                  <a:pt x="1381" y="311"/>
                </a:cubicBezTo>
                <a:cubicBezTo>
                  <a:pt x="1380" y="311"/>
                  <a:pt x="1380" y="311"/>
                  <a:pt x="1380" y="311"/>
                </a:cubicBezTo>
                <a:cubicBezTo>
                  <a:pt x="1380" y="334"/>
                  <a:pt x="1380" y="334"/>
                  <a:pt x="1380" y="334"/>
                </a:cubicBezTo>
                <a:cubicBezTo>
                  <a:pt x="1380" y="334"/>
                  <a:pt x="1380" y="334"/>
                  <a:pt x="1381" y="334"/>
                </a:cubicBezTo>
                <a:lnTo>
                  <a:pt x="1522" y="334"/>
                </a:lnTo>
                <a:close/>
                <a:moveTo>
                  <a:pt x="507" y="78"/>
                </a:moveTo>
                <a:cubicBezTo>
                  <a:pt x="415" y="78"/>
                  <a:pt x="415" y="78"/>
                  <a:pt x="415" y="78"/>
                </a:cubicBezTo>
                <a:cubicBezTo>
                  <a:pt x="414" y="78"/>
                  <a:pt x="413" y="78"/>
                  <a:pt x="412" y="79"/>
                </a:cubicBezTo>
                <a:cubicBezTo>
                  <a:pt x="412" y="101"/>
                  <a:pt x="412" y="101"/>
                  <a:pt x="412" y="101"/>
                </a:cubicBezTo>
                <a:cubicBezTo>
                  <a:pt x="413" y="101"/>
                  <a:pt x="414" y="101"/>
                  <a:pt x="415" y="101"/>
                </a:cubicBezTo>
                <a:cubicBezTo>
                  <a:pt x="482" y="101"/>
                  <a:pt x="482" y="101"/>
                  <a:pt x="482" y="101"/>
                </a:cubicBezTo>
                <a:cubicBezTo>
                  <a:pt x="482" y="311"/>
                  <a:pt x="482" y="311"/>
                  <a:pt x="482" y="311"/>
                </a:cubicBezTo>
                <a:cubicBezTo>
                  <a:pt x="412" y="311"/>
                  <a:pt x="412" y="311"/>
                  <a:pt x="412" y="311"/>
                </a:cubicBezTo>
                <a:cubicBezTo>
                  <a:pt x="412" y="334"/>
                  <a:pt x="412" y="334"/>
                  <a:pt x="412" y="334"/>
                </a:cubicBezTo>
                <a:cubicBezTo>
                  <a:pt x="413" y="334"/>
                  <a:pt x="556" y="334"/>
                  <a:pt x="556" y="334"/>
                </a:cubicBezTo>
                <a:cubicBezTo>
                  <a:pt x="556" y="311"/>
                  <a:pt x="556" y="311"/>
                  <a:pt x="556" y="311"/>
                </a:cubicBezTo>
                <a:cubicBezTo>
                  <a:pt x="507" y="311"/>
                  <a:pt x="507" y="311"/>
                  <a:pt x="507" y="311"/>
                </a:cubicBezTo>
                <a:lnTo>
                  <a:pt x="507" y="78"/>
                </a:lnTo>
                <a:close/>
                <a:moveTo>
                  <a:pt x="1297" y="126"/>
                </a:moveTo>
                <a:cubicBezTo>
                  <a:pt x="1301" y="137"/>
                  <a:pt x="1303" y="149"/>
                  <a:pt x="1303" y="162"/>
                </a:cubicBezTo>
                <a:cubicBezTo>
                  <a:pt x="1303" y="334"/>
                  <a:pt x="1303" y="334"/>
                  <a:pt x="1303" y="334"/>
                </a:cubicBezTo>
                <a:cubicBezTo>
                  <a:pt x="1288" y="334"/>
                  <a:pt x="1288" y="334"/>
                  <a:pt x="1288" y="334"/>
                </a:cubicBezTo>
                <a:cubicBezTo>
                  <a:pt x="1280" y="314"/>
                  <a:pt x="1280" y="314"/>
                  <a:pt x="1280" y="314"/>
                </a:cubicBezTo>
                <a:cubicBezTo>
                  <a:pt x="1280" y="315"/>
                  <a:pt x="1280" y="315"/>
                  <a:pt x="1280" y="315"/>
                </a:cubicBezTo>
                <a:cubicBezTo>
                  <a:pt x="1280" y="313"/>
                  <a:pt x="1280" y="313"/>
                  <a:pt x="1280" y="313"/>
                </a:cubicBezTo>
                <a:cubicBezTo>
                  <a:pt x="1280" y="314"/>
                  <a:pt x="1279" y="314"/>
                  <a:pt x="1279" y="314"/>
                </a:cubicBezTo>
                <a:cubicBezTo>
                  <a:pt x="1263" y="329"/>
                  <a:pt x="1241" y="337"/>
                  <a:pt x="1214" y="337"/>
                </a:cubicBezTo>
                <a:cubicBezTo>
                  <a:pt x="1186" y="337"/>
                  <a:pt x="1164" y="329"/>
                  <a:pt x="1148" y="314"/>
                </a:cubicBezTo>
                <a:cubicBezTo>
                  <a:pt x="1132" y="299"/>
                  <a:pt x="1124" y="277"/>
                  <a:pt x="1124" y="249"/>
                </a:cubicBezTo>
                <a:cubicBezTo>
                  <a:pt x="1124" y="162"/>
                  <a:pt x="1124" y="162"/>
                  <a:pt x="1124" y="162"/>
                </a:cubicBezTo>
                <a:cubicBezTo>
                  <a:pt x="1124" y="149"/>
                  <a:pt x="1126" y="137"/>
                  <a:pt x="1130" y="126"/>
                </a:cubicBezTo>
                <a:cubicBezTo>
                  <a:pt x="1135" y="116"/>
                  <a:pt x="1141" y="106"/>
                  <a:pt x="1148" y="99"/>
                </a:cubicBezTo>
                <a:cubicBezTo>
                  <a:pt x="1156" y="91"/>
                  <a:pt x="1165" y="85"/>
                  <a:pt x="1177" y="81"/>
                </a:cubicBezTo>
                <a:cubicBezTo>
                  <a:pt x="1199" y="73"/>
                  <a:pt x="1228" y="73"/>
                  <a:pt x="1250" y="81"/>
                </a:cubicBezTo>
                <a:cubicBezTo>
                  <a:pt x="1262" y="85"/>
                  <a:pt x="1271" y="91"/>
                  <a:pt x="1279" y="99"/>
                </a:cubicBezTo>
                <a:cubicBezTo>
                  <a:pt x="1286" y="106"/>
                  <a:pt x="1293" y="116"/>
                  <a:pt x="1297" y="126"/>
                </a:cubicBezTo>
                <a:close/>
                <a:moveTo>
                  <a:pt x="1278" y="162"/>
                </a:moveTo>
                <a:cubicBezTo>
                  <a:pt x="1278" y="143"/>
                  <a:pt x="1272" y="127"/>
                  <a:pt x="1261" y="116"/>
                </a:cubicBezTo>
                <a:cubicBezTo>
                  <a:pt x="1250" y="105"/>
                  <a:pt x="1234" y="100"/>
                  <a:pt x="1214" y="100"/>
                </a:cubicBezTo>
                <a:cubicBezTo>
                  <a:pt x="1193" y="100"/>
                  <a:pt x="1177" y="105"/>
                  <a:pt x="1166" y="116"/>
                </a:cubicBezTo>
                <a:cubicBezTo>
                  <a:pt x="1155" y="127"/>
                  <a:pt x="1149" y="142"/>
                  <a:pt x="1149" y="162"/>
                </a:cubicBezTo>
                <a:cubicBezTo>
                  <a:pt x="1149" y="249"/>
                  <a:pt x="1149" y="249"/>
                  <a:pt x="1149" y="249"/>
                </a:cubicBezTo>
                <a:cubicBezTo>
                  <a:pt x="1149" y="256"/>
                  <a:pt x="1150" y="263"/>
                  <a:pt x="1152" y="271"/>
                </a:cubicBezTo>
                <a:cubicBezTo>
                  <a:pt x="1154" y="278"/>
                  <a:pt x="1157" y="285"/>
                  <a:pt x="1162" y="291"/>
                </a:cubicBezTo>
                <a:cubicBezTo>
                  <a:pt x="1166" y="297"/>
                  <a:pt x="1173" y="302"/>
                  <a:pt x="1181" y="306"/>
                </a:cubicBezTo>
                <a:cubicBezTo>
                  <a:pt x="1189" y="310"/>
                  <a:pt x="1200" y="312"/>
                  <a:pt x="1214" y="312"/>
                </a:cubicBezTo>
                <a:cubicBezTo>
                  <a:pt x="1227" y="312"/>
                  <a:pt x="1238" y="310"/>
                  <a:pt x="1246" y="306"/>
                </a:cubicBezTo>
                <a:cubicBezTo>
                  <a:pt x="1255" y="302"/>
                  <a:pt x="1261" y="297"/>
                  <a:pt x="1266" y="291"/>
                </a:cubicBezTo>
                <a:cubicBezTo>
                  <a:pt x="1270" y="285"/>
                  <a:pt x="1273" y="278"/>
                  <a:pt x="1275" y="271"/>
                </a:cubicBezTo>
                <a:cubicBezTo>
                  <a:pt x="1277" y="263"/>
                  <a:pt x="1278" y="256"/>
                  <a:pt x="1278" y="249"/>
                </a:cubicBezTo>
                <a:lnTo>
                  <a:pt x="1278" y="162"/>
                </a:lnTo>
                <a:close/>
              </a:path>
            </a:pathLst>
          </a:custGeom>
          <a:solidFill>
            <a:srgbClr val="1A3B47"/>
          </a:solidFill>
          <a:ln>
            <a:noFill/>
          </a:ln>
        </p:spPr>
        <p:txBody>
          <a:bodyPr vert="horz" wrap="square" lIns="91440" tIns="45720" rIns="91440" bIns="45720" numCol="1" anchor="t" anchorCtr="0" compatLnSpc="1">
            <a:prstTxWarp prst="textNoShape">
              <a:avLst/>
            </a:prstTxWarp>
          </a:bodyPr>
          <a:lstStyle/>
          <a:p>
            <a:endParaRPr lang="es-ES"/>
          </a:p>
        </p:txBody>
      </p:sp>
    </p:spTree>
    <p:extLst>
      <p:ext uri="{BB962C8B-B14F-4D97-AF65-F5344CB8AC3E}">
        <p14:creationId xmlns:p14="http://schemas.microsoft.com/office/powerpoint/2010/main" val="2934861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parata n1. Piel">
    <p:spTree>
      <p:nvGrpSpPr>
        <p:cNvPr id="1" name=""/>
        <p:cNvGrpSpPr/>
        <p:nvPr/>
      </p:nvGrpSpPr>
      <p:grpSpPr>
        <a:xfrm>
          <a:off x="0" y="0"/>
          <a:ext cx="0" cy="0"/>
          <a:chOff x="0" y="0"/>
          <a:chExt cx="0" cy="0"/>
        </a:xfrm>
      </p:grpSpPr>
      <p:sp>
        <p:nvSpPr>
          <p:cNvPr id="5" name="Forma libre 4">
            <a:extLst>
              <a:ext uri="{FF2B5EF4-FFF2-40B4-BE49-F238E27FC236}">
                <a16:creationId xmlns="" xmlns:a16="http://schemas.microsoft.com/office/drawing/2014/main" id="{93EB5CC0-893F-7E43-ABEC-FF257A4D7B5E}"/>
              </a:ext>
            </a:extLst>
          </p:cNvPr>
          <p:cNvSpPr/>
          <p:nvPr userDrawn="1"/>
        </p:nvSpPr>
        <p:spPr>
          <a:xfrm>
            <a:off x="5593080" y="30480"/>
            <a:ext cx="3589020" cy="5151120"/>
          </a:xfrm>
          <a:custGeom>
            <a:avLst/>
            <a:gdLst>
              <a:gd name="connsiteX0" fmla="*/ 15240 w 3589020"/>
              <a:gd name="connsiteY0" fmla="*/ 5090160 h 5151120"/>
              <a:gd name="connsiteX1" fmla="*/ 15240 w 3589020"/>
              <a:gd name="connsiteY1" fmla="*/ 1021080 h 5151120"/>
              <a:gd name="connsiteX2" fmla="*/ 3589020 w 3589020"/>
              <a:gd name="connsiteY2" fmla="*/ 0 h 5151120"/>
              <a:gd name="connsiteX3" fmla="*/ 3589020 w 3589020"/>
              <a:gd name="connsiteY3" fmla="*/ 5151120 h 5151120"/>
              <a:gd name="connsiteX4" fmla="*/ 0 w 3589020"/>
              <a:gd name="connsiteY4" fmla="*/ 5151120 h 5151120"/>
              <a:gd name="connsiteX5" fmla="*/ 15240 w 3589020"/>
              <a:gd name="connsiteY5" fmla="*/ 5090160 h 5151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89020" h="5151120">
                <a:moveTo>
                  <a:pt x="15240" y="5090160"/>
                </a:moveTo>
                <a:lnTo>
                  <a:pt x="15240" y="1021080"/>
                </a:lnTo>
                <a:lnTo>
                  <a:pt x="3589020" y="0"/>
                </a:lnTo>
                <a:lnTo>
                  <a:pt x="3589020" y="5151120"/>
                </a:lnTo>
                <a:lnTo>
                  <a:pt x="0" y="5151120"/>
                </a:lnTo>
                <a:lnTo>
                  <a:pt x="15240" y="509016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 name="Marcador de contenido 10">
            <a:extLst>
              <a:ext uri="{FF2B5EF4-FFF2-40B4-BE49-F238E27FC236}">
                <a16:creationId xmlns="" xmlns:a16="http://schemas.microsoft.com/office/drawing/2014/main" id="{B06D5AB3-85F3-6041-8CF2-938E10DAFE64}"/>
              </a:ext>
            </a:extLst>
          </p:cNvPr>
          <p:cNvSpPr>
            <a:spLocks noGrp="1"/>
          </p:cNvSpPr>
          <p:nvPr>
            <p:ph sz="quarter" idx="10" hasCustomPrompt="1"/>
          </p:nvPr>
        </p:nvSpPr>
        <p:spPr>
          <a:xfrm>
            <a:off x="252000" y="2828006"/>
            <a:ext cx="4238624" cy="860073"/>
          </a:xfrm>
          <a:prstGeom prst="rect">
            <a:avLst/>
          </a:prstGeom>
        </p:spPr>
        <p:txBody>
          <a:bodyPr lIns="0" tIns="0" rIns="0" bIns="0"/>
          <a:lstStyle>
            <a:lvl1pPr>
              <a:defRPr lang="es-ES" sz="1400" dirty="0"/>
            </a:lvl1pPr>
          </a:lstStyle>
          <a:p>
            <a:pPr marL="0" lvl="0" indent="0">
              <a:lnSpc>
                <a:spcPct val="100000"/>
              </a:lnSpc>
              <a:spcBef>
                <a:spcPts val="600"/>
              </a:spcBef>
              <a:buNone/>
            </a:pPr>
            <a:r>
              <a:rPr lang="es-ES" dirty="0"/>
              <a:t>Editar el subtitulo 
</a:t>
            </a:r>
          </a:p>
        </p:txBody>
      </p:sp>
      <p:sp>
        <p:nvSpPr>
          <p:cNvPr id="8" name="Title Placeholder 1">
            <a:extLst>
              <a:ext uri="{FF2B5EF4-FFF2-40B4-BE49-F238E27FC236}">
                <a16:creationId xmlns="" xmlns:a16="http://schemas.microsoft.com/office/drawing/2014/main" id="{7EA230A8-2396-C04E-BA7D-6A765043E110}"/>
              </a:ext>
            </a:extLst>
          </p:cNvPr>
          <p:cNvSpPr>
            <a:spLocks noGrp="1"/>
          </p:cNvSpPr>
          <p:nvPr>
            <p:ph type="title" hasCustomPrompt="1"/>
          </p:nvPr>
        </p:nvSpPr>
        <p:spPr>
          <a:xfrm>
            <a:off x="252000" y="1194688"/>
            <a:ext cx="5203557" cy="1236256"/>
          </a:xfrm>
          <a:prstGeom prst="rect">
            <a:avLst/>
          </a:prstGeom>
        </p:spPr>
        <p:txBody>
          <a:bodyPr vert="horz" lIns="0" tIns="0" rIns="0" bIns="0" rtlCol="0" anchor="t">
            <a:noAutofit/>
          </a:bodyPr>
          <a:lstStyle>
            <a:lvl1pPr>
              <a:defRPr sz="3200">
                <a:solidFill>
                  <a:schemeClr val="tx1"/>
                </a:solidFill>
              </a:defRPr>
            </a:lvl1pPr>
          </a:lstStyle>
          <a:p>
            <a:r>
              <a:rPr lang="es-ES" dirty="0"/>
              <a:t>Haga clic para título separata de nivel 1</a:t>
            </a:r>
            <a:endParaRPr lang="en-US" dirty="0"/>
          </a:p>
        </p:txBody>
      </p:sp>
      <p:sp>
        <p:nvSpPr>
          <p:cNvPr id="14" name="Marcador de contenido 2">
            <a:extLst>
              <a:ext uri="{FF2B5EF4-FFF2-40B4-BE49-F238E27FC236}">
                <a16:creationId xmlns="" xmlns:a16="http://schemas.microsoft.com/office/drawing/2014/main" id="{916D4C14-6CFE-7A40-86A8-480510420770}"/>
              </a:ext>
            </a:extLst>
          </p:cNvPr>
          <p:cNvSpPr>
            <a:spLocks noGrp="1"/>
          </p:cNvSpPr>
          <p:nvPr>
            <p:ph sz="quarter" idx="11" hasCustomPrompt="1"/>
          </p:nvPr>
        </p:nvSpPr>
        <p:spPr>
          <a:xfrm>
            <a:off x="6061075" y="1127427"/>
            <a:ext cx="2800985" cy="1516379"/>
          </a:xfrm>
          <a:prstGeom prst="rect">
            <a:avLst/>
          </a:prstGeom>
        </p:spPr>
        <p:txBody>
          <a:bodyPr/>
          <a:lstStyle>
            <a:lvl1pPr marL="0" indent="0" algn="ctr">
              <a:buNone/>
              <a:defRPr sz="12000">
                <a:solidFill>
                  <a:schemeClr val="bg1"/>
                </a:solidFill>
                <a:latin typeface="Playfair Display" pitchFamily="2" charset="77"/>
              </a:defRPr>
            </a:lvl1pPr>
          </a:lstStyle>
          <a:p>
            <a:r>
              <a:rPr lang="es-ES" dirty="0"/>
              <a:t>Nº</a:t>
            </a:r>
          </a:p>
        </p:txBody>
      </p:sp>
      <p:sp>
        <p:nvSpPr>
          <p:cNvPr id="9" name="Slide Number Placeholder 5">
            <a:extLst>
              <a:ext uri="{FF2B5EF4-FFF2-40B4-BE49-F238E27FC236}">
                <a16:creationId xmlns="" xmlns:a16="http://schemas.microsoft.com/office/drawing/2014/main" id="{010F3A02-B7CA-9E42-855B-3F51A0093AEE}"/>
              </a:ext>
            </a:extLst>
          </p:cNvPr>
          <p:cNvSpPr txBox="1">
            <a:spLocks/>
          </p:cNvSpPr>
          <p:nvPr userDrawn="1"/>
        </p:nvSpPr>
        <p:spPr>
          <a:xfrm>
            <a:off x="8604448" y="4876006"/>
            <a:ext cx="287140" cy="242765"/>
          </a:xfrm>
          <a:prstGeom prst="rect">
            <a:avLst/>
          </a:prstGeom>
        </p:spPr>
        <p:txBody>
          <a:bodyPr vert="horz" lIns="0" tIns="0" rIns="0" bIns="0" rtlCol="0" anchor="ctr"/>
          <a:lstStyle>
            <a:defPPr>
              <a:defRPr lang="es-ES"/>
            </a:defPPr>
            <a:lvl1pPr marL="0" algn="l" defTabSz="685800" rtl="0" eaLnBrk="1" latinLnBrk="0" hangingPunct="1">
              <a:defRPr sz="800" kern="1200">
                <a:solidFill>
                  <a:schemeClr val="bg1"/>
                </a:solidFill>
                <a:latin typeface="Soho Gothic Pro" panose="020B0503030504020204" pitchFamily="34" charset="77"/>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r"/>
            <a:fld id="{A5078871-D93F-4D40-B540-DC74CFDF655C}" type="slidenum">
              <a:rPr lang="es-ES" sz="800" smtClean="0">
                <a:solidFill>
                  <a:schemeClr val="tx1"/>
                </a:solidFill>
              </a:rPr>
              <a:pPr algn="r"/>
              <a:t>‹Nº›</a:t>
            </a:fld>
            <a:endParaRPr lang="es-ES" sz="800" dirty="0">
              <a:solidFill>
                <a:schemeClr val="tx1"/>
              </a:solidFill>
            </a:endParaRPr>
          </a:p>
        </p:txBody>
      </p:sp>
      <p:pic>
        <p:nvPicPr>
          <p:cNvPr id="15" name="Imagen 14"/>
          <p:cNvPicPr>
            <a:picLocks noChangeAspect="1"/>
          </p:cNvPicPr>
          <p:nvPr userDrawn="1"/>
        </p:nvPicPr>
        <p:blipFill>
          <a:blip r:embed="rId2">
            <a:lum/>
          </a:blip>
          <a:stretch>
            <a:fillRect/>
          </a:stretch>
        </p:blipFill>
        <p:spPr>
          <a:xfrm>
            <a:off x="6665441" y="4905400"/>
            <a:ext cx="858887" cy="186630"/>
          </a:xfrm>
          <a:prstGeom prst="rect">
            <a:avLst/>
          </a:prstGeom>
        </p:spPr>
      </p:pic>
      <p:sp>
        <p:nvSpPr>
          <p:cNvPr id="11" name="Freeform 5">
            <a:extLst>
              <a:ext uri="{FF2B5EF4-FFF2-40B4-BE49-F238E27FC236}">
                <a16:creationId xmlns="" xmlns:a16="http://schemas.microsoft.com/office/drawing/2014/main" id="{78611A90-5661-7849-85C4-60F38E37590D}"/>
              </a:ext>
            </a:extLst>
          </p:cNvPr>
          <p:cNvSpPr>
            <a:spLocks noEditPoints="1"/>
          </p:cNvSpPr>
          <p:nvPr userDrawn="1"/>
        </p:nvSpPr>
        <p:spPr bwMode="auto">
          <a:xfrm>
            <a:off x="252000" y="4879562"/>
            <a:ext cx="643638" cy="128556"/>
          </a:xfrm>
          <a:custGeom>
            <a:avLst/>
            <a:gdLst>
              <a:gd name="T0" fmla="*/ 1051 w 1701"/>
              <a:gd name="T1" fmla="*/ 298 h 337"/>
              <a:gd name="T2" fmla="*/ 967 w 1701"/>
              <a:gd name="T3" fmla="*/ 337 h 337"/>
              <a:gd name="T4" fmla="*/ 877 w 1701"/>
              <a:gd name="T5" fmla="*/ 262 h 337"/>
              <a:gd name="T6" fmla="*/ 906 w 1701"/>
              <a:gd name="T7" fmla="*/ 285 h 337"/>
              <a:gd name="T8" fmla="*/ 991 w 1701"/>
              <a:gd name="T9" fmla="*/ 309 h 337"/>
              <a:gd name="T10" fmla="*/ 1033 w 1701"/>
              <a:gd name="T11" fmla="*/ 263 h 337"/>
              <a:gd name="T12" fmla="*/ 926 w 1701"/>
              <a:gd name="T13" fmla="*/ 200 h 337"/>
              <a:gd name="T14" fmla="*/ 888 w 1701"/>
              <a:gd name="T15" fmla="*/ 112 h 337"/>
              <a:gd name="T16" fmla="*/ 967 w 1701"/>
              <a:gd name="T17" fmla="*/ 75 h 337"/>
              <a:gd name="T18" fmla="*/ 1056 w 1701"/>
              <a:gd name="T19" fmla="*/ 149 h 337"/>
              <a:gd name="T20" fmla="*/ 1013 w 1701"/>
              <a:gd name="T21" fmla="*/ 112 h 337"/>
              <a:gd name="T22" fmla="*/ 925 w 1701"/>
              <a:gd name="T23" fmla="*/ 108 h 337"/>
              <a:gd name="T24" fmla="*/ 913 w 1701"/>
              <a:gd name="T25" fmla="*/ 163 h 337"/>
              <a:gd name="T26" fmla="*/ 1046 w 1701"/>
              <a:gd name="T27" fmla="*/ 222 h 337"/>
              <a:gd name="T28" fmla="*/ 680 w 1701"/>
              <a:gd name="T29" fmla="*/ 86 h 337"/>
              <a:gd name="T30" fmla="*/ 656 w 1701"/>
              <a:gd name="T31" fmla="*/ 103 h 337"/>
              <a:gd name="T32" fmla="*/ 656 w 1701"/>
              <a:gd name="T33" fmla="*/ 103 h 337"/>
              <a:gd name="T34" fmla="*/ 632 w 1701"/>
              <a:gd name="T35" fmla="*/ 335 h 337"/>
              <a:gd name="T36" fmla="*/ 661 w 1701"/>
              <a:gd name="T37" fmla="*/ 137 h 337"/>
              <a:gd name="T38" fmla="*/ 722 w 1701"/>
              <a:gd name="T39" fmla="*/ 100 h 337"/>
              <a:gd name="T40" fmla="*/ 783 w 1701"/>
              <a:gd name="T41" fmla="*/ 140 h 337"/>
              <a:gd name="T42" fmla="*/ 810 w 1701"/>
              <a:gd name="T43" fmla="*/ 335 h 337"/>
              <a:gd name="T44" fmla="*/ 722 w 1701"/>
              <a:gd name="T45" fmla="*/ 75 h 337"/>
              <a:gd name="T46" fmla="*/ 1692 w 1701"/>
              <a:gd name="T47" fmla="*/ 298 h 337"/>
              <a:gd name="T48" fmla="*/ 1607 w 1701"/>
              <a:gd name="T49" fmla="*/ 256 h 337"/>
              <a:gd name="T50" fmla="*/ 1686 w 1701"/>
              <a:gd name="T51" fmla="*/ 101 h 337"/>
              <a:gd name="T52" fmla="*/ 1607 w 1701"/>
              <a:gd name="T53" fmla="*/ 78 h 337"/>
              <a:gd name="T54" fmla="*/ 1583 w 1701"/>
              <a:gd name="T55" fmla="*/ 257 h 337"/>
              <a:gd name="T56" fmla="*/ 248 w 1701"/>
              <a:gd name="T57" fmla="*/ 75 h 337"/>
              <a:gd name="T58" fmla="*/ 181 w 1701"/>
              <a:gd name="T59" fmla="*/ 98 h 337"/>
              <a:gd name="T60" fmla="*/ 92 w 1701"/>
              <a:gd name="T61" fmla="*/ 75 h 337"/>
              <a:gd name="T62" fmla="*/ 0 w 1701"/>
              <a:gd name="T63" fmla="*/ 164 h 337"/>
              <a:gd name="T64" fmla="*/ 25 w 1701"/>
              <a:gd name="T65" fmla="*/ 164 h 337"/>
              <a:gd name="T66" fmla="*/ 57 w 1701"/>
              <a:gd name="T67" fmla="*/ 106 h 337"/>
              <a:gd name="T68" fmla="*/ 124 w 1701"/>
              <a:gd name="T69" fmla="*/ 106 h 337"/>
              <a:gd name="T70" fmla="*/ 156 w 1701"/>
              <a:gd name="T71" fmla="*/ 164 h 337"/>
              <a:gd name="T72" fmla="*/ 182 w 1701"/>
              <a:gd name="T73" fmla="*/ 164 h 337"/>
              <a:gd name="T74" fmla="*/ 214 w 1701"/>
              <a:gd name="T75" fmla="*/ 106 h 337"/>
              <a:gd name="T76" fmla="*/ 281 w 1701"/>
              <a:gd name="T77" fmla="*/ 106 h 337"/>
              <a:gd name="T78" fmla="*/ 313 w 1701"/>
              <a:gd name="T79" fmla="*/ 164 h 337"/>
              <a:gd name="T80" fmla="*/ 338 w 1701"/>
              <a:gd name="T81" fmla="*/ 164 h 337"/>
              <a:gd name="T82" fmla="*/ 1522 w 1701"/>
              <a:gd name="T83" fmla="*/ 334 h 337"/>
              <a:gd name="T84" fmla="*/ 1522 w 1701"/>
              <a:gd name="T85" fmla="*/ 311 h 337"/>
              <a:gd name="T86" fmla="*/ 1381 w 1701"/>
              <a:gd name="T87" fmla="*/ 78 h 337"/>
              <a:gd name="T88" fmla="*/ 1381 w 1701"/>
              <a:gd name="T89" fmla="*/ 101 h 337"/>
              <a:gd name="T90" fmla="*/ 1381 w 1701"/>
              <a:gd name="T91" fmla="*/ 311 h 337"/>
              <a:gd name="T92" fmla="*/ 1381 w 1701"/>
              <a:gd name="T93" fmla="*/ 334 h 337"/>
              <a:gd name="T94" fmla="*/ 415 w 1701"/>
              <a:gd name="T95" fmla="*/ 78 h 337"/>
              <a:gd name="T96" fmla="*/ 415 w 1701"/>
              <a:gd name="T97" fmla="*/ 101 h 337"/>
              <a:gd name="T98" fmla="*/ 412 w 1701"/>
              <a:gd name="T99" fmla="*/ 311 h 337"/>
              <a:gd name="T100" fmla="*/ 556 w 1701"/>
              <a:gd name="T101" fmla="*/ 311 h 337"/>
              <a:gd name="T102" fmla="*/ 1297 w 1701"/>
              <a:gd name="T103" fmla="*/ 126 h 337"/>
              <a:gd name="T104" fmla="*/ 1288 w 1701"/>
              <a:gd name="T105" fmla="*/ 334 h 337"/>
              <a:gd name="T106" fmla="*/ 1280 w 1701"/>
              <a:gd name="T107" fmla="*/ 313 h 337"/>
              <a:gd name="T108" fmla="*/ 1148 w 1701"/>
              <a:gd name="T109" fmla="*/ 314 h 337"/>
              <a:gd name="T110" fmla="*/ 1130 w 1701"/>
              <a:gd name="T111" fmla="*/ 126 h 337"/>
              <a:gd name="T112" fmla="*/ 1250 w 1701"/>
              <a:gd name="T113" fmla="*/ 81 h 337"/>
              <a:gd name="T114" fmla="*/ 1278 w 1701"/>
              <a:gd name="T115" fmla="*/ 162 h 337"/>
              <a:gd name="T116" fmla="*/ 1166 w 1701"/>
              <a:gd name="T117" fmla="*/ 116 h 337"/>
              <a:gd name="T118" fmla="*/ 1152 w 1701"/>
              <a:gd name="T119" fmla="*/ 271 h 337"/>
              <a:gd name="T120" fmla="*/ 1214 w 1701"/>
              <a:gd name="T121" fmla="*/ 312 h 337"/>
              <a:gd name="T122" fmla="*/ 1275 w 1701"/>
              <a:gd name="T123" fmla="*/ 271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01" h="337">
                <a:moveTo>
                  <a:pt x="1046" y="222"/>
                </a:moveTo>
                <a:cubicBezTo>
                  <a:pt x="1054" y="233"/>
                  <a:pt x="1058" y="247"/>
                  <a:pt x="1058" y="263"/>
                </a:cubicBezTo>
                <a:cubicBezTo>
                  <a:pt x="1058" y="276"/>
                  <a:pt x="1056" y="288"/>
                  <a:pt x="1051" y="298"/>
                </a:cubicBezTo>
                <a:cubicBezTo>
                  <a:pt x="1046" y="307"/>
                  <a:pt x="1039" y="315"/>
                  <a:pt x="1031" y="321"/>
                </a:cubicBezTo>
                <a:cubicBezTo>
                  <a:pt x="1022" y="327"/>
                  <a:pt x="1013" y="331"/>
                  <a:pt x="1001" y="333"/>
                </a:cubicBezTo>
                <a:cubicBezTo>
                  <a:pt x="991" y="335"/>
                  <a:pt x="979" y="337"/>
                  <a:pt x="967" y="337"/>
                </a:cubicBezTo>
                <a:cubicBezTo>
                  <a:pt x="940" y="337"/>
                  <a:pt x="919" y="331"/>
                  <a:pt x="902" y="319"/>
                </a:cubicBezTo>
                <a:cubicBezTo>
                  <a:pt x="886" y="306"/>
                  <a:pt x="877" y="288"/>
                  <a:pt x="876" y="263"/>
                </a:cubicBezTo>
                <a:cubicBezTo>
                  <a:pt x="876" y="263"/>
                  <a:pt x="877" y="262"/>
                  <a:pt x="877" y="262"/>
                </a:cubicBezTo>
                <a:cubicBezTo>
                  <a:pt x="901" y="262"/>
                  <a:pt x="901" y="262"/>
                  <a:pt x="901" y="262"/>
                </a:cubicBezTo>
                <a:cubicBezTo>
                  <a:pt x="901" y="262"/>
                  <a:pt x="902" y="263"/>
                  <a:pt x="902" y="263"/>
                </a:cubicBezTo>
                <a:cubicBezTo>
                  <a:pt x="902" y="272"/>
                  <a:pt x="903" y="280"/>
                  <a:pt x="906" y="285"/>
                </a:cubicBezTo>
                <a:cubicBezTo>
                  <a:pt x="910" y="291"/>
                  <a:pt x="914" y="296"/>
                  <a:pt x="920" y="300"/>
                </a:cubicBezTo>
                <a:cubicBezTo>
                  <a:pt x="926" y="303"/>
                  <a:pt x="932" y="306"/>
                  <a:pt x="940" y="308"/>
                </a:cubicBezTo>
                <a:cubicBezTo>
                  <a:pt x="954" y="311"/>
                  <a:pt x="970" y="311"/>
                  <a:pt x="991" y="309"/>
                </a:cubicBezTo>
                <a:cubicBezTo>
                  <a:pt x="998" y="308"/>
                  <a:pt x="1005" y="306"/>
                  <a:pt x="1012" y="303"/>
                </a:cubicBezTo>
                <a:cubicBezTo>
                  <a:pt x="1018" y="299"/>
                  <a:pt x="1023" y="295"/>
                  <a:pt x="1027" y="288"/>
                </a:cubicBezTo>
                <a:cubicBezTo>
                  <a:pt x="1031" y="282"/>
                  <a:pt x="1033" y="274"/>
                  <a:pt x="1033" y="263"/>
                </a:cubicBezTo>
                <a:cubicBezTo>
                  <a:pt x="1033" y="254"/>
                  <a:pt x="1031" y="246"/>
                  <a:pt x="1026" y="238"/>
                </a:cubicBezTo>
                <a:cubicBezTo>
                  <a:pt x="1021" y="231"/>
                  <a:pt x="1013" y="226"/>
                  <a:pt x="1003" y="223"/>
                </a:cubicBezTo>
                <a:cubicBezTo>
                  <a:pt x="926" y="200"/>
                  <a:pt x="926" y="200"/>
                  <a:pt x="926" y="200"/>
                </a:cubicBezTo>
                <a:cubicBezTo>
                  <a:pt x="911" y="196"/>
                  <a:pt x="901" y="190"/>
                  <a:pt x="893" y="180"/>
                </a:cubicBezTo>
                <a:cubicBezTo>
                  <a:pt x="885" y="170"/>
                  <a:pt x="881" y="158"/>
                  <a:pt x="881" y="144"/>
                </a:cubicBezTo>
                <a:cubicBezTo>
                  <a:pt x="881" y="131"/>
                  <a:pt x="884" y="121"/>
                  <a:pt x="888" y="112"/>
                </a:cubicBezTo>
                <a:cubicBezTo>
                  <a:pt x="893" y="103"/>
                  <a:pt x="899" y="96"/>
                  <a:pt x="907" y="90"/>
                </a:cubicBezTo>
                <a:cubicBezTo>
                  <a:pt x="915" y="85"/>
                  <a:pt x="924" y="81"/>
                  <a:pt x="934" y="78"/>
                </a:cubicBezTo>
                <a:cubicBezTo>
                  <a:pt x="945" y="76"/>
                  <a:pt x="955" y="75"/>
                  <a:pt x="967" y="75"/>
                </a:cubicBezTo>
                <a:cubicBezTo>
                  <a:pt x="993" y="75"/>
                  <a:pt x="1014" y="81"/>
                  <a:pt x="1030" y="93"/>
                </a:cubicBezTo>
                <a:cubicBezTo>
                  <a:pt x="1047" y="105"/>
                  <a:pt x="1055" y="124"/>
                  <a:pt x="1056" y="148"/>
                </a:cubicBezTo>
                <a:cubicBezTo>
                  <a:pt x="1056" y="148"/>
                  <a:pt x="1056" y="149"/>
                  <a:pt x="1056" y="149"/>
                </a:cubicBezTo>
                <a:cubicBezTo>
                  <a:pt x="1032" y="149"/>
                  <a:pt x="1032" y="149"/>
                  <a:pt x="1032" y="149"/>
                </a:cubicBezTo>
                <a:cubicBezTo>
                  <a:pt x="1032" y="149"/>
                  <a:pt x="1032" y="148"/>
                  <a:pt x="1032" y="148"/>
                </a:cubicBezTo>
                <a:cubicBezTo>
                  <a:pt x="1031" y="131"/>
                  <a:pt x="1025" y="119"/>
                  <a:pt x="1013" y="112"/>
                </a:cubicBezTo>
                <a:cubicBezTo>
                  <a:pt x="1002" y="104"/>
                  <a:pt x="986" y="100"/>
                  <a:pt x="966" y="100"/>
                </a:cubicBezTo>
                <a:cubicBezTo>
                  <a:pt x="958" y="100"/>
                  <a:pt x="951" y="100"/>
                  <a:pt x="944" y="102"/>
                </a:cubicBezTo>
                <a:cubicBezTo>
                  <a:pt x="937" y="103"/>
                  <a:pt x="931" y="105"/>
                  <a:pt x="925" y="108"/>
                </a:cubicBezTo>
                <a:cubicBezTo>
                  <a:pt x="919" y="111"/>
                  <a:pt x="915" y="115"/>
                  <a:pt x="911" y="121"/>
                </a:cubicBezTo>
                <a:cubicBezTo>
                  <a:pt x="908" y="127"/>
                  <a:pt x="906" y="134"/>
                  <a:pt x="906" y="144"/>
                </a:cubicBezTo>
                <a:cubicBezTo>
                  <a:pt x="906" y="151"/>
                  <a:pt x="908" y="157"/>
                  <a:pt x="913" y="163"/>
                </a:cubicBezTo>
                <a:cubicBezTo>
                  <a:pt x="917" y="170"/>
                  <a:pt x="924" y="174"/>
                  <a:pt x="934" y="177"/>
                </a:cubicBezTo>
                <a:cubicBezTo>
                  <a:pt x="1011" y="199"/>
                  <a:pt x="1011" y="199"/>
                  <a:pt x="1011" y="199"/>
                </a:cubicBezTo>
                <a:cubicBezTo>
                  <a:pt x="1026" y="204"/>
                  <a:pt x="1038" y="211"/>
                  <a:pt x="1046" y="222"/>
                </a:cubicBezTo>
                <a:close/>
                <a:moveTo>
                  <a:pt x="722" y="75"/>
                </a:moveTo>
                <a:cubicBezTo>
                  <a:pt x="715" y="75"/>
                  <a:pt x="708" y="76"/>
                  <a:pt x="701" y="78"/>
                </a:cubicBezTo>
                <a:cubicBezTo>
                  <a:pt x="694" y="79"/>
                  <a:pt x="687" y="82"/>
                  <a:pt x="680" y="86"/>
                </a:cubicBezTo>
                <a:cubicBezTo>
                  <a:pt x="673" y="89"/>
                  <a:pt x="667" y="93"/>
                  <a:pt x="662" y="98"/>
                </a:cubicBezTo>
                <a:cubicBezTo>
                  <a:pt x="660" y="100"/>
                  <a:pt x="658" y="101"/>
                  <a:pt x="656" y="103"/>
                </a:cubicBezTo>
                <a:cubicBezTo>
                  <a:pt x="656" y="103"/>
                  <a:pt x="656" y="103"/>
                  <a:pt x="656" y="103"/>
                </a:cubicBezTo>
                <a:cubicBezTo>
                  <a:pt x="656" y="103"/>
                  <a:pt x="656" y="103"/>
                  <a:pt x="656" y="103"/>
                </a:cubicBezTo>
                <a:cubicBezTo>
                  <a:pt x="656" y="103"/>
                  <a:pt x="656" y="103"/>
                  <a:pt x="656" y="103"/>
                </a:cubicBezTo>
                <a:cubicBezTo>
                  <a:pt x="656" y="103"/>
                  <a:pt x="656" y="103"/>
                  <a:pt x="656" y="103"/>
                </a:cubicBezTo>
                <a:cubicBezTo>
                  <a:pt x="643" y="78"/>
                  <a:pt x="643" y="78"/>
                  <a:pt x="643" y="78"/>
                </a:cubicBezTo>
                <a:cubicBezTo>
                  <a:pt x="632" y="78"/>
                  <a:pt x="632" y="78"/>
                  <a:pt x="632" y="78"/>
                </a:cubicBezTo>
                <a:cubicBezTo>
                  <a:pt x="632" y="335"/>
                  <a:pt x="632" y="335"/>
                  <a:pt x="632" y="335"/>
                </a:cubicBezTo>
                <a:cubicBezTo>
                  <a:pt x="656" y="335"/>
                  <a:pt x="656" y="335"/>
                  <a:pt x="656" y="335"/>
                </a:cubicBezTo>
                <a:cubicBezTo>
                  <a:pt x="656" y="162"/>
                  <a:pt x="656" y="162"/>
                  <a:pt x="656" y="162"/>
                </a:cubicBezTo>
                <a:cubicBezTo>
                  <a:pt x="656" y="152"/>
                  <a:pt x="658" y="144"/>
                  <a:pt x="661" y="137"/>
                </a:cubicBezTo>
                <a:cubicBezTo>
                  <a:pt x="664" y="129"/>
                  <a:pt x="669" y="122"/>
                  <a:pt x="674" y="117"/>
                </a:cubicBezTo>
                <a:cubicBezTo>
                  <a:pt x="680" y="112"/>
                  <a:pt x="687" y="108"/>
                  <a:pt x="695" y="105"/>
                </a:cubicBezTo>
                <a:cubicBezTo>
                  <a:pt x="703" y="102"/>
                  <a:pt x="712" y="100"/>
                  <a:pt x="722" y="100"/>
                </a:cubicBezTo>
                <a:cubicBezTo>
                  <a:pt x="735" y="100"/>
                  <a:pt x="745" y="102"/>
                  <a:pt x="754" y="106"/>
                </a:cubicBezTo>
                <a:cubicBezTo>
                  <a:pt x="762" y="110"/>
                  <a:pt x="769" y="115"/>
                  <a:pt x="773" y="120"/>
                </a:cubicBezTo>
                <a:cubicBezTo>
                  <a:pt x="778" y="126"/>
                  <a:pt x="781" y="133"/>
                  <a:pt x="783" y="140"/>
                </a:cubicBezTo>
                <a:cubicBezTo>
                  <a:pt x="785" y="149"/>
                  <a:pt x="786" y="156"/>
                  <a:pt x="786" y="163"/>
                </a:cubicBezTo>
                <a:cubicBezTo>
                  <a:pt x="786" y="335"/>
                  <a:pt x="786" y="335"/>
                  <a:pt x="786" y="335"/>
                </a:cubicBezTo>
                <a:cubicBezTo>
                  <a:pt x="810" y="335"/>
                  <a:pt x="810" y="335"/>
                  <a:pt x="810" y="335"/>
                </a:cubicBezTo>
                <a:cubicBezTo>
                  <a:pt x="810" y="163"/>
                  <a:pt x="810" y="163"/>
                  <a:pt x="810" y="163"/>
                </a:cubicBezTo>
                <a:cubicBezTo>
                  <a:pt x="810" y="135"/>
                  <a:pt x="802" y="113"/>
                  <a:pt x="787" y="98"/>
                </a:cubicBezTo>
                <a:cubicBezTo>
                  <a:pt x="771" y="83"/>
                  <a:pt x="749" y="75"/>
                  <a:pt x="722" y="75"/>
                </a:cubicBezTo>
                <a:close/>
                <a:moveTo>
                  <a:pt x="1650" y="337"/>
                </a:moveTo>
                <a:cubicBezTo>
                  <a:pt x="1672" y="337"/>
                  <a:pt x="1689" y="331"/>
                  <a:pt x="1701" y="321"/>
                </a:cubicBezTo>
                <a:cubicBezTo>
                  <a:pt x="1692" y="298"/>
                  <a:pt x="1692" y="298"/>
                  <a:pt x="1692" y="298"/>
                </a:cubicBezTo>
                <a:cubicBezTo>
                  <a:pt x="1683" y="306"/>
                  <a:pt x="1670" y="313"/>
                  <a:pt x="1650" y="313"/>
                </a:cubicBezTo>
                <a:cubicBezTo>
                  <a:pt x="1636" y="313"/>
                  <a:pt x="1625" y="308"/>
                  <a:pt x="1618" y="300"/>
                </a:cubicBezTo>
                <a:cubicBezTo>
                  <a:pt x="1611" y="291"/>
                  <a:pt x="1607" y="277"/>
                  <a:pt x="1607" y="256"/>
                </a:cubicBezTo>
                <a:cubicBezTo>
                  <a:pt x="1607" y="101"/>
                  <a:pt x="1607" y="101"/>
                  <a:pt x="1607" y="101"/>
                </a:cubicBezTo>
                <a:cubicBezTo>
                  <a:pt x="1685" y="101"/>
                  <a:pt x="1685" y="101"/>
                  <a:pt x="1685" y="101"/>
                </a:cubicBezTo>
                <a:cubicBezTo>
                  <a:pt x="1686" y="101"/>
                  <a:pt x="1686" y="101"/>
                  <a:pt x="1686" y="101"/>
                </a:cubicBezTo>
                <a:cubicBezTo>
                  <a:pt x="1686" y="78"/>
                  <a:pt x="1686" y="78"/>
                  <a:pt x="1686" y="78"/>
                </a:cubicBezTo>
                <a:cubicBezTo>
                  <a:pt x="1686" y="78"/>
                  <a:pt x="1686" y="78"/>
                  <a:pt x="1685" y="78"/>
                </a:cubicBezTo>
                <a:cubicBezTo>
                  <a:pt x="1607" y="78"/>
                  <a:pt x="1607" y="78"/>
                  <a:pt x="1607" y="78"/>
                </a:cubicBezTo>
                <a:cubicBezTo>
                  <a:pt x="1607" y="0"/>
                  <a:pt x="1607" y="0"/>
                  <a:pt x="1607" y="0"/>
                </a:cubicBezTo>
                <a:cubicBezTo>
                  <a:pt x="1583" y="0"/>
                  <a:pt x="1583" y="0"/>
                  <a:pt x="1583" y="0"/>
                </a:cubicBezTo>
                <a:cubicBezTo>
                  <a:pt x="1583" y="257"/>
                  <a:pt x="1583" y="257"/>
                  <a:pt x="1583" y="257"/>
                </a:cubicBezTo>
                <a:cubicBezTo>
                  <a:pt x="1583" y="284"/>
                  <a:pt x="1589" y="304"/>
                  <a:pt x="1600" y="317"/>
                </a:cubicBezTo>
                <a:cubicBezTo>
                  <a:pt x="1612" y="330"/>
                  <a:pt x="1629" y="337"/>
                  <a:pt x="1650" y="337"/>
                </a:cubicBezTo>
                <a:close/>
                <a:moveTo>
                  <a:pt x="248" y="75"/>
                </a:moveTo>
                <a:cubicBezTo>
                  <a:pt x="248" y="75"/>
                  <a:pt x="248" y="75"/>
                  <a:pt x="248" y="75"/>
                </a:cubicBezTo>
                <a:cubicBezTo>
                  <a:pt x="247" y="75"/>
                  <a:pt x="247" y="75"/>
                  <a:pt x="247" y="75"/>
                </a:cubicBezTo>
                <a:cubicBezTo>
                  <a:pt x="219" y="75"/>
                  <a:pt x="197" y="83"/>
                  <a:pt x="181" y="98"/>
                </a:cubicBezTo>
                <a:cubicBezTo>
                  <a:pt x="176" y="103"/>
                  <a:pt x="172" y="108"/>
                  <a:pt x="169" y="114"/>
                </a:cubicBezTo>
                <a:cubicBezTo>
                  <a:pt x="166" y="108"/>
                  <a:pt x="162" y="103"/>
                  <a:pt x="157" y="98"/>
                </a:cubicBezTo>
                <a:cubicBezTo>
                  <a:pt x="141" y="83"/>
                  <a:pt x="120" y="75"/>
                  <a:pt x="92" y="75"/>
                </a:cubicBezTo>
                <a:cubicBezTo>
                  <a:pt x="90" y="75"/>
                  <a:pt x="90" y="75"/>
                  <a:pt x="90" y="75"/>
                </a:cubicBezTo>
                <a:cubicBezTo>
                  <a:pt x="62" y="75"/>
                  <a:pt x="40" y="83"/>
                  <a:pt x="24" y="98"/>
                </a:cubicBezTo>
                <a:cubicBezTo>
                  <a:pt x="8" y="114"/>
                  <a:pt x="0" y="136"/>
                  <a:pt x="0" y="164"/>
                </a:cubicBezTo>
                <a:cubicBezTo>
                  <a:pt x="0" y="335"/>
                  <a:pt x="0" y="335"/>
                  <a:pt x="0" y="335"/>
                </a:cubicBezTo>
                <a:cubicBezTo>
                  <a:pt x="25" y="335"/>
                  <a:pt x="25" y="335"/>
                  <a:pt x="25" y="335"/>
                </a:cubicBezTo>
                <a:cubicBezTo>
                  <a:pt x="25" y="164"/>
                  <a:pt x="25" y="164"/>
                  <a:pt x="25" y="164"/>
                </a:cubicBezTo>
                <a:cubicBezTo>
                  <a:pt x="25" y="156"/>
                  <a:pt x="26" y="149"/>
                  <a:pt x="27" y="141"/>
                </a:cubicBezTo>
                <a:cubicBezTo>
                  <a:pt x="29" y="134"/>
                  <a:pt x="33" y="127"/>
                  <a:pt x="37" y="121"/>
                </a:cubicBezTo>
                <a:cubicBezTo>
                  <a:pt x="42" y="115"/>
                  <a:pt x="49" y="110"/>
                  <a:pt x="57" y="106"/>
                </a:cubicBezTo>
                <a:cubicBezTo>
                  <a:pt x="65" y="102"/>
                  <a:pt x="76" y="100"/>
                  <a:pt x="89" y="100"/>
                </a:cubicBezTo>
                <a:cubicBezTo>
                  <a:pt x="89" y="100"/>
                  <a:pt x="90" y="100"/>
                  <a:pt x="91" y="100"/>
                </a:cubicBezTo>
                <a:cubicBezTo>
                  <a:pt x="104" y="100"/>
                  <a:pt x="115" y="102"/>
                  <a:pt x="124" y="106"/>
                </a:cubicBezTo>
                <a:cubicBezTo>
                  <a:pt x="132" y="110"/>
                  <a:pt x="139" y="115"/>
                  <a:pt x="143" y="121"/>
                </a:cubicBezTo>
                <a:cubicBezTo>
                  <a:pt x="148" y="127"/>
                  <a:pt x="151" y="133"/>
                  <a:pt x="153" y="141"/>
                </a:cubicBezTo>
                <a:cubicBezTo>
                  <a:pt x="155" y="149"/>
                  <a:pt x="156" y="157"/>
                  <a:pt x="156" y="164"/>
                </a:cubicBezTo>
                <a:cubicBezTo>
                  <a:pt x="156" y="335"/>
                  <a:pt x="156" y="335"/>
                  <a:pt x="156" y="335"/>
                </a:cubicBezTo>
                <a:cubicBezTo>
                  <a:pt x="182" y="335"/>
                  <a:pt x="182" y="335"/>
                  <a:pt x="182" y="335"/>
                </a:cubicBezTo>
                <a:cubicBezTo>
                  <a:pt x="182" y="164"/>
                  <a:pt x="182" y="164"/>
                  <a:pt x="182" y="164"/>
                </a:cubicBezTo>
                <a:cubicBezTo>
                  <a:pt x="182" y="157"/>
                  <a:pt x="183" y="149"/>
                  <a:pt x="185" y="141"/>
                </a:cubicBezTo>
                <a:cubicBezTo>
                  <a:pt x="186" y="134"/>
                  <a:pt x="190" y="127"/>
                  <a:pt x="194" y="121"/>
                </a:cubicBezTo>
                <a:cubicBezTo>
                  <a:pt x="199" y="115"/>
                  <a:pt x="206" y="110"/>
                  <a:pt x="214" y="106"/>
                </a:cubicBezTo>
                <a:cubicBezTo>
                  <a:pt x="222" y="102"/>
                  <a:pt x="233" y="100"/>
                  <a:pt x="246" y="100"/>
                </a:cubicBezTo>
                <a:cubicBezTo>
                  <a:pt x="247" y="100"/>
                  <a:pt x="247" y="100"/>
                  <a:pt x="248" y="100"/>
                </a:cubicBezTo>
                <a:cubicBezTo>
                  <a:pt x="262" y="100"/>
                  <a:pt x="273" y="102"/>
                  <a:pt x="281" y="106"/>
                </a:cubicBezTo>
                <a:cubicBezTo>
                  <a:pt x="289" y="110"/>
                  <a:pt x="296" y="115"/>
                  <a:pt x="301" y="121"/>
                </a:cubicBezTo>
                <a:cubicBezTo>
                  <a:pt x="305" y="127"/>
                  <a:pt x="309" y="134"/>
                  <a:pt x="311" y="141"/>
                </a:cubicBezTo>
                <a:cubicBezTo>
                  <a:pt x="312" y="149"/>
                  <a:pt x="313" y="157"/>
                  <a:pt x="313" y="164"/>
                </a:cubicBezTo>
                <a:cubicBezTo>
                  <a:pt x="313" y="335"/>
                  <a:pt x="313" y="335"/>
                  <a:pt x="313" y="335"/>
                </a:cubicBezTo>
                <a:cubicBezTo>
                  <a:pt x="338" y="335"/>
                  <a:pt x="338" y="335"/>
                  <a:pt x="338" y="335"/>
                </a:cubicBezTo>
                <a:cubicBezTo>
                  <a:pt x="338" y="164"/>
                  <a:pt x="338" y="164"/>
                  <a:pt x="338" y="164"/>
                </a:cubicBezTo>
                <a:cubicBezTo>
                  <a:pt x="338" y="136"/>
                  <a:pt x="330" y="114"/>
                  <a:pt x="314" y="98"/>
                </a:cubicBezTo>
                <a:cubicBezTo>
                  <a:pt x="298" y="83"/>
                  <a:pt x="276" y="75"/>
                  <a:pt x="248" y="75"/>
                </a:cubicBezTo>
                <a:close/>
                <a:moveTo>
                  <a:pt x="1522" y="334"/>
                </a:moveTo>
                <a:cubicBezTo>
                  <a:pt x="1523" y="334"/>
                  <a:pt x="1523" y="334"/>
                  <a:pt x="1524" y="334"/>
                </a:cubicBezTo>
                <a:cubicBezTo>
                  <a:pt x="1524" y="311"/>
                  <a:pt x="1524" y="311"/>
                  <a:pt x="1524" y="311"/>
                </a:cubicBezTo>
                <a:cubicBezTo>
                  <a:pt x="1523" y="311"/>
                  <a:pt x="1523" y="311"/>
                  <a:pt x="1522" y="311"/>
                </a:cubicBezTo>
                <a:cubicBezTo>
                  <a:pt x="1472" y="311"/>
                  <a:pt x="1472" y="311"/>
                  <a:pt x="1472" y="311"/>
                </a:cubicBezTo>
                <a:cubicBezTo>
                  <a:pt x="1472" y="78"/>
                  <a:pt x="1472" y="78"/>
                  <a:pt x="1472" y="78"/>
                </a:cubicBezTo>
                <a:cubicBezTo>
                  <a:pt x="1381" y="78"/>
                  <a:pt x="1381" y="78"/>
                  <a:pt x="1381" y="78"/>
                </a:cubicBezTo>
                <a:cubicBezTo>
                  <a:pt x="1380" y="78"/>
                  <a:pt x="1380" y="78"/>
                  <a:pt x="1380" y="78"/>
                </a:cubicBezTo>
                <a:cubicBezTo>
                  <a:pt x="1380" y="101"/>
                  <a:pt x="1380" y="101"/>
                  <a:pt x="1380" y="101"/>
                </a:cubicBezTo>
                <a:cubicBezTo>
                  <a:pt x="1380" y="101"/>
                  <a:pt x="1380" y="101"/>
                  <a:pt x="1381" y="101"/>
                </a:cubicBezTo>
                <a:cubicBezTo>
                  <a:pt x="1447" y="101"/>
                  <a:pt x="1447" y="101"/>
                  <a:pt x="1447" y="101"/>
                </a:cubicBezTo>
                <a:cubicBezTo>
                  <a:pt x="1447" y="311"/>
                  <a:pt x="1447" y="311"/>
                  <a:pt x="1447" y="311"/>
                </a:cubicBezTo>
                <a:cubicBezTo>
                  <a:pt x="1381" y="311"/>
                  <a:pt x="1381" y="311"/>
                  <a:pt x="1381" y="311"/>
                </a:cubicBezTo>
                <a:cubicBezTo>
                  <a:pt x="1380" y="311"/>
                  <a:pt x="1380" y="311"/>
                  <a:pt x="1380" y="311"/>
                </a:cubicBezTo>
                <a:cubicBezTo>
                  <a:pt x="1380" y="334"/>
                  <a:pt x="1380" y="334"/>
                  <a:pt x="1380" y="334"/>
                </a:cubicBezTo>
                <a:cubicBezTo>
                  <a:pt x="1380" y="334"/>
                  <a:pt x="1380" y="334"/>
                  <a:pt x="1381" y="334"/>
                </a:cubicBezTo>
                <a:lnTo>
                  <a:pt x="1522" y="334"/>
                </a:lnTo>
                <a:close/>
                <a:moveTo>
                  <a:pt x="507" y="78"/>
                </a:moveTo>
                <a:cubicBezTo>
                  <a:pt x="415" y="78"/>
                  <a:pt x="415" y="78"/>
                  <a:pt x="415" y="78"/>
                </a:cubicBezTo>
                <a:cubicBezTo>
                  <a:pt x="414" y="78"/>
                  <a:pt x="413" y="78"/>
                  <a:pt x="412" y="79"/>
                </a:cubicBezTo>
                <a:cubicBezTo>
                  <a:pt x="412" y="101"/>
                  <a:pt x="412" y="101"/>
                  <a:pt x="412" y="101"/>
                </a:cubicBezTo>
                <a:cubicBezTo>
                  <a:pt x="413" y="101"/>
                  <a:pt x="414" y="101"/>
                  <a:pt x="415" y="101"/>
                </a:cubicBezTo>
                <a:cubicBezTo>
                  <a:pt x="482" y="101"/>
                  <a:pt x="482" y="101"/>
                  <a:pt x="482" y="101"/>
                </a:cubicBezTo>
                <a:cubicBezTo>
                  <a:pt x="482" y="311"/>
                  <a:pt x="482" y="311"/>
                  <a:pt x="482" y="311"/>
                </a:cubicBezTo>
                <a:cubicBezTo>
                  <a:pt x="412" y="311"/>
                  <a:pt x="412" y="311"/>
                  <a:pt x="412" y="311"/>
                </a:cubicBezTo>
                <a:cubicBezTo>
                  <a:pt x="412" y="334"/>
                  <a:pt x="412" y="334"/>
                  <a:pt x="412" y="334"/>
                </a:cubicBezTo>
                <a:cubicBezTo>
                  <a:pt x="413" y="334"/>
                  <a:pt x="556" y="334"/>
                  <a:pt x="556" y="334"/>
                </a:cubicBezTo>
                <a:cubicBezTo>
                  <a:pt x="556" y="311"/>
                  <a:pt x="556" y="311"/>
                  <a:pt x="556" y="311"/>
                </a:cubicBezTo>
                <a:cubicBezTo>
                  <a:pt x="507" y="311"/>
                  <a:pt x="507" y="311"/>
                  <a:pt x="507" y="311"/>
                </a:cubicBezTo>
                <a:lnTo>
                  <a:pt x="507" y="78"/>
                </a:lnTo>
                <a:close/>
                <a:moveTo>
                  <a:pt x="1297" y="126"/>
                </a:moveTo>
                <a:cubicBezTo>
                  <a:pt x="1301" y="137"/>
                  <a:pt x="1303" y="149"/>
                  <a:pt x="1303" y="162"/>
                </a:cubicBezTo>
                <a:cubicBezTo>
                  <a:pt x="1303" y="334"/>
                  <a:pt x="1303" y="334"/>
                  <a:pt x="1303" y="334"/>
                </a:cubicBezTo>
                <a:cubicBezTo>
                  <a:pt x="1288" y="334"/>
                  <a:pt x="1288" y="334"/>
                  <a:pt x="1288" y="334"/>
                </a:cubicBezTo>
                <a:cubicBezTo>
                  <a:pt x="1280" y="314"/>
                  <a:pt x="1280" y="314"/>
                  <a:pt x="1280" y="314"/>
                </a:cubicBezTo>
                <a:cubicBezTo>
                  <a:pt x="1280" y="315"/>
                  <a:pt x="1280" y="315"/>
                  <a:pt x="1280" y="315"/>
                </a:cubicBezTo>
                <a:cubicBezTo>
                  <a:pt x="1280" y="313"/>
                  <a:pt x="1280" y="313"/>
                  <a:pt x="1280" y="313"/>
                </a:cubicBezTo>
                <a:cubicBezTo>
                  <a:pt x="1280" y="314"/>
                  <a:pt x="1279" y="314"/>
                  <a:pt x="1279" y="314"/>
                </a:cubicBezTo>
                <a:cubicBezTo>
                  <a:pt x="1263" y="329"/>
                  <a:pt x="1241" y="337"/>
                  <a:pt x="1214" y="337"/>
                </a:cubicBezTo>
                <a:cubicBezTo>
                  <a:pt x="1186" y="337"/>
                  <a:pt x="1164" y="329"/>
                  <a:pt x="1148" y="314"/>
                </a:cubicBezTo>
                <a:cubicBezTo>
                  <a:pt x="1132" y="299"/>
                  <a:pt x="1124" y="277"/>
                  <a:pt x="1124" y="249"/>
                </a:cubicBezTo>
                <a:cubicBezTo>
                  <a:pt x="1124" y="162"/>
                  <a:pt x="1124" y="162"/>
                  <a:pt x="1124" y="162"/>
                </a:cubicBezTo>
                <a:cubicBezTo>
                  <a:pt x="1124" y="149"/>
                  <a:pt x="1126" y="137"/>
                  <a:pt x="1130" y="126"/>
                </a:cubicBezTo>
                <a:cubicBezTo>
                  <a:pt x="1135" y="116"/>
                  <a:pt x="1141" y="106"/>
                  <a:pt x="1148" y="99"/>
                </a:cubicBezTo>
                <a:cubicBezTo>
                  <a:pt x="1156" y="91"/>
                  <a:pt x="1165" y="85"/>
                  <a:pt x="1177" y="81"/>
                </a:cubicBezTo>
                <a:cubicBezTo>
                  <a:pt x="1199" y="73"/>
                  <a:pt x="1228" y="73"/>
                  <a:pt x="1250" y="81"/>
                </a:cubicBezTo>
                <a:cubicBezTo>
                  <a:pt x="1262" y="85"/>
                  <a:pt x="1271" y="91"/>
                  <a:pt x="1279" y="99"/>
                </a:cubicBezTo>
                <a:cubicBezTo>
                  <a:pt x="1286" y="106"/>
                  <a:pt x="1293" y="116"/>
                  <a:pt x="1297" y="126"/>
                </a:cubicBezTo>
                <a:close/>
                <a:moveTo>
                  <a:pt x="1278" y="162"/>
                </a:moveTo>
                <a:cubicBezTo>
                  <a:pt x="1278" y="143"/>
                  <a:pt x="1272" y="127"/>
                  <a:pt x="1261" y="116"/>
                </a:cubicBezTo>
                <a:cubicBezTo>
                  <a:pt x="1250" y="105"/>
                  <a:pt x="1234" y="100"/>
                  <a:pt x="1214" y="100"/>
                </a:cubicBezTo>
                <a:cubicBezTo>
                  <a:pt x="1193" y="100"/>
                  <a:pt x="1177" y="105"/>
                  <a:pt x="1166" y="116"/>
                </a:cubicBezTo>
                <a:cubicBezTo>
                  <a:pt x="1155" y="127"/>
                  <a:pt x="1149" y="142"/>
                  <a:pt x="1149" y="162"/>
                </a:cubicBezTo>
                <a:cubicBezTo>
                  <a:pt x="1149" y="249"/>
                  <a:pt x="1149" y="249"/>
                  <a:pt x="1149" y="249"/>
                </a:cubicBezTo>
                <a:cubicBezTo>
                  <a:pt x="1149" y="256"/>
                  <a:pt x="1150" y="263"/>
                  <a:pt x="1152" y="271"/>
                </a:cubicBezTo>
                <a:cubicBezTo>
                  <a:pt x="1154" y="278"/>
                  <a:pt x="1157" y="285"/>
                  <a:pt x="1162" y="291"/>
                </a:cubicBezTo>
                <a:cubicBezTo>
                  <a:pt x="1166" y="297"/>
                  <a:pt x="1173" y="302"/>
                  <a:pt x="1181" y="306"/>
                </a:cubicBezTo>
                <a:cubicBezTo>
                  <a:pt x="1189" y="310"/>
                  <a:pt x="1200" y="312"/>
                  <a:pt x="1214" y="312"/>
                </a:cubicBezTo>
                <a:cubicBezTo>
                  <a:pt x="1227" y="312"/>
                  <a:pt x="1238" y="310"/>
                  <a:pt x="1246" y="306"/>
                </a:cubicBezTo>
                <a:cubicBezTo>
                  <a:pt x="1255" y="302"/>
                  <a:pt x="1261" y="297"/>
                  <a:pt x="1266" y="291"/>
                </a:cubicBezTo>
                <a:cubicBezTo>
                  <a:pt x="1270" y="285"/>
                  <a:pt x="1273" y="278"/>
                  <a:pt x="1275" y="271"/>
                </a:cubicBezTo>
                <a:cubicBezTo>
                  <a:pt x="1277" y="263"/>
                  <a:pt x="1278" y="256"/>
                  <a:pt x="1278" y="249"/>
                </a:cubicBezTo>
                <a:lnTo>
                  <a:pt x="1278" y="162"/>
                </a:lnTo>
                <a:close/>
              </a:path>
            </a:pathLst>
          </a:custGeom>
          <a:solidFill>
            <a:srgbClr val="1A3B47"/>
          </a:solidFill>
          <a:ln>
            <a:noFill/>
          </a:ln>
        </p:spPr>
        <p:txBody>
          <a:bodyPr vert="horz" wrap="square" lIns="91440" tIns="45720" rIns="91440" bIns="45720" numCol="1" anchor="t" anchorCtr="0" compatLnSpc="1">
            <a:prstTxWarp prst="textNoShape">
              <a:avLst/>
            </a:prstTxWarp>
          </a:bodyPr>
          <a:lstStyle/>
          <a:p>
            <a:endParaRPr lang="es-ES"/>
          </a:p>
        </p:txBody>
      </p:sp>
    </p:spTree>
    <p:extLst>
      <p:ext uri="{BB962C8B-B14F-4D97-AF65-F5344CB8AC3E}">
        <p14:creationId xmlns:p14="http://schemas.microsoft.com/office/powerpoint/2010/main" val="36569993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eparata n1. Amarillo">
    <p:spTree>
      <p:nvGrpSpPr>
        <p:cNvPr id="1" name=""/>
        <p:cNvGrpSpPr/>
        <p:nvPr/>
      </p:nvGrpSpPr>
      <p:grpSpPr>
        <a:xfrm>
          <a:off x="0" y="0"/>
          <a:ext cx="0" cy="0"/>
          <a:chOff x="0" y="0"/>
          <a:chExt cx="0" cy="0"/>
        </a:xfrm>
      </p:grpSpPr>
      <p:sp>
        <p:nvSpPr>
          <p:cNvPr id="5" name="Forma libre 4">
            <a:extLst>
              <a:ext uri="{FF2B5EF4-FFF2-40B4-BE49-F238E27FC236}">
                <a16:creationId xmlns="" xmlns:a16="http://schemas.microsoft.com/office/drawing/2014/main" id="{93EB5CC0-893F-7E43-ABEC-FF257A4D7B5E}"/>
              </a:ext>
            </a:extLst>
          </p:cNvPr>
          <p:cNvSpPr/>
          <p:nvPr userDrawn="1"/>
        </p:nvSpPr>
        <p:spPr>
          <a:xfrm>
            <a:off x="5593080" y="30480"/>
            <a:ext cx="3589020" cy="5151120"/>
          </a:xfrm>
          <a:custGeom>
            <a:avLst/>
            <a:gdLst>
              <a:gd name="connsiteX0" fmla="*/ 15240 w 3589020"/>
              <a:gd name="connsiteY0" fmla="*/ 5090160 h 5151120"/>
              <a:gd name="connsiteX1" fmla="*/ 15240 w 3589020"/>
              <a:gd name="connsiteY1" fmla="*/ 1021080 h 5151120"/>
              <a:gd name="connsiteX2" fmla="*/ 3589020 w 3589020"/>
              <a:gd name="connsiteY2" fmla="*/ 0 h 5151120"/>
              <a:gd name="connsiteX3" fmla="*/ 3589020 w 3589020"/>
              <a:gd name="connsiteY3" fmla="*/ 5151120 h 5151120"/>
              <a:gd name="connsiteX4" fmla="*/ 0 w 3589020"/>
              <a:gd name="connsiteY4" fmla="*/ 5151120 h 5151120"/>
              <a:gd name="connsiteX5" fmla="*/ 15240 w 3589020"/>
              <a:gd name="connsiteY5" fmla="*/ 5090160 h 5151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89020" h="5151120">
                <a:moveTo>
                  <a:pt x="15240" y="5090160"/>
                </a:moveTo>
                <a:lnTo>
                  <a:pt x="15240" y="1021080"/>
                </a:lnTo>
                <a:lnTo>
                  <a:pt x="3589020" y="0"/>
                </a:lnTo>
                <a:lnTo>
                  <a:pt x="3589020" y="5151120"/>
                </a:lnTo>
                <a:lnTo>
                  <a:pt x="0" y="5151120"/>
                </a:lnTo>
                <a:lnTo>
                  <a:pt x="15240" y="509016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 name="Marcador de contenido 10">
            <a:extLst>
              <a:ext uri="{FF2B5EF4-FFF2-40B4-BE49-F238E27FC236}">
                <a16:creationId xmlns="" xmlns:a16="http://schemas.microsoft.com/office/drawing/2014/main" id="{B06D5AB3-85F3-6041-8CF2-938E10DAFE64}"/>
              </a:ext>
            </a:extLst>
          </p:cNvPr>
          <p:cNvSpPr>
            <a:spLocks noGrp="1"/>
          </p:cNvSpPr>
          <p:nvPr>
            <p:ph sz="quarter" idx="10" hasCustomPrompt="1"/>
          </p:nvPr>
        </p:nvSpPr>
        <p:spPr>
          <a:xfrm>
            <a:off x="252000" y="2828006"/>
            <a:ext cx="4238624" cy="860073"/>
          </a:xfrm>
          <a:prstGeom prst="rect">
            <a:avLst/>
          </a:prstGeom>
        </p:spPr>
        <p:txBody>
          <a:bodyPr lIns="0" tIns="0" rIns="0" bIns="0"/>
          <a:lstStyle>
            <a:lvl1pPr>
              <a:defRPr lang="es-ES" sz="1400" dirty="0"/>
            </a:lvl1pPr>
          </a:lstStyle>
          <a:p>
            <a:pPr marL="0" lvl="0" indent="0">
              <a:lnSpc>
                <a:spcPct val="100000"/>
              </a:lnSpc>
              <a:spcBef>
                <a:spcPts val="600"/>
              </a:spcBef>
              <a:buNone/>
            </a:pPr>
            <a:r>
              <a:rPr lang="es-ES" dirty="0"/>
              <a:t>Editar el subtitulo 
</a:t>
            </a:r>
          </a:p>
        </p:txBody>
      </p:sp>
      <p:sp>
        <p:nvSpPr>
          <p:cNvPr id="8" name="Title Placeholder 1">
            <a:extLst>
              <a:ext uri="{FF2B5EF4-FFF2-40B4-BE49-F238E27FC236}">
                <a16:creationId xmlns="" xmlns:a16="http://schemas.microsoft.com/office/drawing/2014/main" id="{7EA230A8-2396-C04E-BA7D-6A765043E110}"/>
              </a:ext>
            </a:extLst>
          </p:cNvPr>
          <p:cNvSpPr>
            <a:spLocks noGrp="1"/>
          </p:cNvSpPr>
          <p:nvPr>
            <p:ph type="title" hasCustomPrompt="1"/>
          </p:nvPr>
        </p:nvSpPr>
        <p:spPr>
          <a:xfrm>
            <a:off x="252000" y="1194688"/>
            <a:ext cx="5289455" cy="1236256"/>
          </a:xfrm>
          <a:prstGeom prst="rect">
            <a:avLst/>
          </a:prstGeom>
        </p:spPr>
        <p:txBody>
          <a:bodyPr vert="horz" lIns="0" tIns="0" rIns="0" bIns="0" rtlCol="0" anchor="t">
            <a:noAutofit/>
          </a:bodyPr>
          <a:lstStyle>
            <a:lvl1pPr>
              <a:defRPr sz="3200">
                <a:solidFill>
                  <a:schemeClr val="tx1"/>
                </a:solidFill>
              </a:defRPr>
            </a:lvl1pPr>
          </a:lstStyle>
          <a:p>
            <a:r>
              <a:rPr lang="es-ES" dirty="0"/>
              <a:t>Haga clic para título separata de nivel 1</a:t>
            </a:r>
            <a:endParaRPr lang="en-US" dirty="0"/>
          </a:p>
        </p:txBody>
      </p:sp>
      <p:sp>
        <p:nvSpPr>
          <p:cNvPr id="14" name="Marcador de contenido 2">
            <a:extLst>
              <a:ext uri="{FF2B5EF4-FFF2-40B4-BE49-F238E27FC236}">
                <a16:creationId xmlns="" xmlns:a16="http://schemas.microsoft.com/office/drawing/2014/main" id="{916D4C14-6CFE-7A40-86A8-480510420770}"/>
              </a:ext>
            </a:extLst>
          </p:cNvPr>
          <p:cNvSpPr>
            <a:spLocks noGrp="1"/>
          </p:cNvSpPr>
          <p:nvPr>
            <p:ph sz="quarter" idx="11" hasCustomPrompt="1"/>
          </p:nvPr>
        </p:nvSpPr>
        <p:spPr>
          <a:xfrm>
            <a:off x="6061075" y="1127427"/>
            <a:ext cx="2800985" cy="1516379"/>
          </a:xfrm>
          <a:prstGeom prst="rect">
            <a:avLst/>
          </a:prstGeom>
        </p:spPr>
        <p:txBody>
          <a:bodyPr/>
          <a:lstStyle>
            <a:lvl1pPr marL="0" indent="0" algn="ctr">
              <a:buNone/>
              <a:defRPr sz="12000">
                <a:solidFill>
                  <a:schemeClr val="bg1"/>
                </a:solidFill>
                <a:latin typeface="Playfair Display" pitchFamily="2" charset="77"/>
              </a:defRPr>
            </a:lvl1pPr>
          </a:lstStyle>
          <a:p>
            <a:r>
              <a:rPr lang="es-ES" dirty="0"/>
              <a:t>Nº</a:t>
            </a:r>
          </a:p>
        </p:txBody>
      </p:sp>
      <p:sp>
        <p:nvSpPr>
          <p:cNvPr id="9" name="Slide Number Placeholder 5">
            <a:extLst>
              <a:ext uri="{FF2B5EF4-FFF2-40B4-BE49-F238E27FC236}">
                <a16:creationId xmlns="" xmlns:a16="http://schemas.microsoft.com/office/drawing/2014/main" id="{010F3A02-B7CA-9E42-855B-3F51A0093AEE}"/>
              </a:ext>
            </a:extLst>
          </p:cNvPr>
          <p:cNvSpPr txBox="1">
            <a:spLocks/>
          </p:cNvSpPr>
          <p:nvPr userDrawn="1"/>
        </p:nvSpPr>
        <p:spPr>
          <a:xfrm>
            <a:off x="8604448" y="4876006"/>
            <a:ext cx="287140" cy="242765"/>
          </a:xfrm>
          <a:prstGeom prst="rect">
            <a:avLst/>
          </a:prstGeom>
        </p:spPr>
        <p:txBody>
          <a:bodyPr vert="horz" lIns="0" tIns="0" rIns="0" bIns="0" rtlCol="0" anchor="ctr"/>
          <a:lstStyle>
            <a:defPPr>
              <a:defRPr lang="es-ES"/>
            </a:defPPr>
            <a:lvl1pPr marL="0" algn="l" defTabSz="685800" rtl="0" eaLnBrk="1" latinLnBrk="0" hangingPunct="1">
              <a:defRPr sz="800" kern="1200">
                <a:solidFill>
                  <a:schemeClr val="bg1"/>
                </a:solidFill>
                <a:latin typeface="Soho Gothic Pro" panose="020B0503030504020204" pitchFamily="34" charset="77"/>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r"/>
            <a:fld id="{A5078871-D93F-4D40-B540-DC74CFDF655C}" type="slidenum">
              <a:rPr lang="es-ES" sz="800" smtClean="0">
                <a:solidFill>
                  <a:schemeClr val="tx1"/>
                </a:solidFill>
              </a:rPr>
              <a:pPr algn="r"/>
              <a:t>‹Nº›</a:t>
            </a:fld>
            <a:endParaRPr lang="es-ES" sz="800" dirty="0">
              <a:solidFill>
                <a:schemeClr val="tx1"/>
              </a:solidFill>
            </a:endParaRPr>
          </a:p>
        </p:txBody>
      </p:sp>
      <p:pic>
        <p:nvPicPr>
          <p:cNvPr id="15" name="Imagen 14"/>
          <p:cNvPicPr>
            <a:picLocks noChangeAspect="1"/>
          </p:cNvPicPr>
          <p:nvPr userDrawn="1"/>
        </p:nvPicPr>
        <p:blipFill>
          <a:blip r:embed="rId2">
            <a:lum/>
          </a:blip>
          <a:stretch>
            <a:fillRect/>
          </a:stretch>
        </p:blipFill>
        <p:spPr>
          <a:xfrm>
            <a:off x="6665441" y="4905400"/>
            <a:ext cx="858887" cy="186630"/>
          </a:xfrm>
          <a:prstGeom prst="rect">
            <a:avLst/>
          </a:prstGeom>
        </p:spPr>
      </p:pic>
      <p:sp>
        <p:nvSpPr>
          <p:cNvPr id="11" name="Freeform 5">
            <a:extLst>
              <a:ext uri="{FF2B5EF4-FFF2-40B4-BE49-F238E27FC236}">
                <a16:creationId xmlns="" xmlns:a16="http://schemas.microsoft.com/office/drawing/2014/main" id="{57625A35-6F69-D543-BA04-C64550EF3B02}"/>
              </a:ext>
            </a:extLst>
          </p:cNvPr>
          <p:cNvSpPr>
            <a:spLocks noEditPoints="1"/>
          </p:cNvSpPr>
          <p:nvPr userDrawn="1"/>
        </p:nvSpPr>
        <p:spPr bwMode="auto">
          <a:xfrm>
            <a:off x="252000" y="4879562"/>
            <a:ext cx="643638" cy="128556"/>
          </a:xfrm>
          <a:custGeom>
            <a:avLst/>
            <a:gdLst>
              <a:gd name="T0" fmla="*/ 1051 w 1701"/>
              <a:gd name="T1" fmla="*/ 298 h 337"/>
              <a:gd name="T2" fmla="*/ 967 w 1701"/>
              <a:gd name="T3" fmla="*/ 337 h 337"/>
              <a:gd name="T4" fmla="*/ 877 w 1701"/>
              <a:gd name="T5" fmla="*/ 262 h 337"/>
              <a:gd name="T6" fmla="*/ 906 w 1701"/>
              <a:gd name="T7" fmla="*/ 285 h 337"/>
              <a:gd name="T8" fmla="*/ 991 w 1701"/>
              <a:gd name="T9" fmla="*/ 309 h 337"/>
              <a:gd name="T10" fmla="*/ 1033 w 1701"/>
              <a:gd name="T11" fmla="*/ 263 h 337"/>
              <a:gd name="T12" fmla="*/ 926 w 1701"/>
              <a:gd name="T13" fmla="*/ 200 h 337"/>
              <a:gd name="T14" fmla="*/ 888 w 1701"/>
              <a:gd name="T15" fmla="*/ 112 h 337"/>
              <a:gd name="T16" fmla="*/ 967 w 1701"/>
              <a:gd name="T17" fmla="*/ 75 h 337"/>
              <a:gd name="T18" fmla="*/ 1056 w 1701"/>
              <a:gd name="T19" fmla="*/ 149 h 337"/>
              <a:gd name="T20" fmla="*/ 1013 w 1701"/>
              <a:gd name="T21" fmla="*/ 112 h 337"/>
              <a:gd name="T22" fmla="*/ 925 w 1701"/>
              <a:gd name="T23" fmla="*/ 108 h 337"/>
              <a:gd name="T24" fmla="*/ 913 w 1701"/>
              <a:gd name="T25" fmla="*/ 163 h 337"/>
              <a:gd name="T26" fmla="*/ 1046 w 1701"/>
              <a:gd name="T27" fmla="*/ 222 h 337"/>
              <a:gd name="T28" fmla="*/ 680 w 1701"/>
              <a:gd name="T29" fmla="*/ 86 h 337"/>
              <a:gd name="T30" fmla="*/ 656 w 1701"/>
              <a:gd name="T31" fmla="*/ 103 h 337"/>
              <a:gd name="T32" fmla="*/ 656 w 1701"/>
              <a:gd name="T33" fmla="*/ 103 h 337"/>
              <a:gd name="T34" fmla="*/ 632 w 1701"/>
              <a:gd name="T35" fmla="*/ 335 h 337"/>
              <a:gd name="T36" fmla="*/ 661 w 1701"/>
              <a:gd name="T37" fmla="*/ 137 h 337"/>
              <a:gd name="T38" fmla="*/ 722 w 1701"/>
              <a:gd name="T39" fmla="*/ 100 h 337"/>
              <a:gd name="T40" fmla="*/ 783 w 1701"/>
              <a:gd name="T41" fmla="*/ 140 h 337"/>
              <a:gd name="T42" fmla="*/ 810 w 1701"/>
              <a:gd name="T43" fmla="*/ 335 h 337"/>
              <a:gd name="T44" fmla="*/ 722 w 1701"/>
              <a:gd name="T45" fmla="*/ 75 h 337"/>
              <a:gd name="T46" fmla="*/ 1692 w 1701"/>
              <a:gd name="T47" fmla="*/ 298 h 337"/>
              <a:gd name="T48" fmla="*/ 1607 w 1701"/>
              <a:gd name="T49" fmla="*/ 256 h 337"/>
              <a:gd name="T50" fmla="*/ 1686 w 1701"/>
              <a:gd name="T51" fmla="*/ 101 h 337"/>
              <a:gd name="T52" fmla="*/ 1607 w 1701"/>
              <a:gd name="T53" fmla="*/ 78 h 337"/>
              <a:gd name="T54" fmla="*/ 1583 w 1701"/>
              <a:gd name="T55" fmla="*/ 257 h 337"/>
              <a:gd name="T56" fmla="*/ 248 w 1701"/>
              <a:gd name="T57" fmla="*/ 75 h 337"/>
              <a:gd name="T58" fmla="*/ 181 w 1701"/>
              <a:gd name="T59" fmla="*/ 98 h 337"/>
              <a:gd name="T60" fmla="*/ 92 w 1701"/>
              <a:gd name="T61" fmla="*/ 75 h 337"/>
              <a:gd name="T62" fmla="*/ 0 w 1701"/>
              <a:gd name="T63" fmla="*/ 164 h 337"/>
              <a:gd name="T64" fmla="*/ 25 w 1701"/>
              <a:gd name="T65" fmla="*/ 164 h 337"/>
              <a:gd name="T66" fmla="*/ 57 w 1701"/>
              <a:gd name="T67" fmla="*/ 106 h 337"/>
              <a:gd name="T68" fmla="*/ 124 w 1701"/>
              <a:gd name="T69" fmla="*/ 106 h 337"/>
              <a:gd name="T70" fmla="*/ 156 w 1701"/>
              <a:gd name="T71" fmla="*/ 164 h 337"/>
              <a:gd name="T72" fmla="*/ 182 w 1701"/>
              <a:gd name="T73" fmla="*/ 164 h 337"/>
              <a:gd name="T74" fmla="*/ 214 w 1701"/>
              <a:gd name="T75" fmla="*/ 106 h 337"/>
              <a:gd name="T76" fmla="*/ 281 w 1701"/>
              <a:gd name="T77" fmla="*/ 106 h 337"/>
              <a:gd name="T78" fmla="*/ 313 w 1701"/>
              <a:gd name="T79" fmla="*/ 164 h 337"/>
              <a:gd name="T80" fmla="*/ 338 w 1701"/>
              <a:gd name="T81" fmla="*/ 164 h 337"/>
              <a:gd name="T82" fmla="*/ 1522 w 1701"/>
              <a:gd name="T83" fmla="*/ 334 h 337"/>
              <a:gd name="T84" fmla="*/ 1522 w 1701"/>
              <a:gd name="T85" fmla="*/ 311 h 337"/>
              <a:gd name="T86" fmla="*/ 1381 w 1701"/>
              <a:gd name="T87" fmla="*/ 78 h 337"/>
              <a:gd name="T88" fmla="*/ 1381 w 1701"/>
              <a:gd name="T89" fmla="*/ 101 h 337"/>
              <a:gd name="T90" fmla="*/ 1381 w 1701"/>
              <a:gd name="T91" fmla="*/ 311 h 337"/>
              <a:gd name="T92" fmla="*/ 1381 w 1701"/>
              <a:gd name="T93" fmla="*/ 334 h 337"/>
              <a:gd name="T94" fmla="*/ 415 w 1701"/>
              <a:gd name="T95" fmla="*/ 78 h 337"/>
              <a:gd name="T96" fmla="*/ 415 w 1701"/>
              <a:gd name="T97" fmla="*/ 101 h 337"/>
              <a:gd name="T98" fmla="*/ 412 w 1701"/>
              <a:gd name="T99" fmla="*/ 311 h 337"/>
              <a:gd name="T100" fmla="*/ 556 w 1701"/>
              <a:gd name="T101" fmla="*/ 311 h 337"/>
              <a:gd name="T102" fmla="*/ 1297 w 1701"/>
              <a:gd name="T103" fmla="*/ 126 h 337"/>
              <a:gd name="T104" fmla="*/ 1288 w 1701"/>
              <a:gd name="T105" fmla="*/ 334 h 337"/>
              <a:gd name="T106" fmla="*/ 1280 w 1701"/>
              <a:gd name="T107" fmla="*/ 313 h 337"/>
              <a:gd name="T108" fmla="*/ 1148 w 1701"/>
              <a:gd name="T109" fmla="*/ 314 h 337"/>
              <a:gd name="T110" fmla="*/ 1130 w 1701"/>
              <a:gd name="T111" fmla="*/ 126 h 337"/>
              <a:gd name="T112" fmla="*/ 1250 w 1701"/>
              <a:gd name="T113" fmla="*/ 81 h 337"/>
              <a:gd name="T114" fmla="*/ 1278 w 1701"/>
              <a:gd name="T115" fmla="*/ 162 h 337"/>
              <a:gd name="T116" fmla="*/ 1166 w 1701"/>
              <a:gd name="T117" fmla="*/ 116 h 337"/>
              <a:gd name="T118" fmla="*/ 1152 w 1701"/>
              <a:gd name="T119" fmla="*/ 271 h 337"/>
              <a:gd name="T120" fmla="*/ 1214 w 1701"/>
              <a:gd name="T121" fmla="*/ 312 h 337"/>
              <a:gd name="T122" fmla="*/ 1275 w 1701"/>
              <a:gd name="T123" fmla="*/ 271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01" h="337">
                <a:moveTo>
                  <a:pt x="1046" y="222"/>
                </a:moveTo>
                <a:cubicBezTo>
                  <a:pt x="1054" y="233"/>
                  <a:pt x="1058" y="247"/>
                  <a:pt x="1058" y="263"/>
                </a:cubicBezTo>
                <a:cubicBezTo>
                  <a:pt x="1058" y="276"/>
                  <a:pt x="1056" y="288"/>
                  <a:pt x="1051" y="298"/>
                </a:cubicBezTo>
                <a:cubicBezTo>
                  <a:pt x="1046" y="307"/>
                  <a:pt x="1039" y="315"/>
                  <a:pt x="1031" y="321"/>
                </a:cubicBezTo>
                <a:cubicBezTo>
                  <a:pt x="1022" y="327"/>
                  <a:pt x="1013" y="331"/>
                  <a:pt x="1001" y="333"/>
                </a:cubicBezTo>
                <a:cubicBezTo>
                  <a:pt x="991" y="335"/>
                  <a:pt x="979" y="337"/>
                  <a:pt x="967" y="337"/>
                </a:cubicBezTo>
                <a:cubicBezTo>
                  <a:pt x="940" y="337"/>
                  <a:pt x="919" y="331"/>
                  <a:pt x="902" y="319"/>
                </a:cubicBezTo>
                <a:cubicBezTo>
                  <a:pt x="886" y="306"/>
                  <a:pt x="877" y="288"/>
                  <a:pt x="876" y="263"/>
                </a:cubicBezTo>
                <a:cubicBezTo>
                  <a:pt x="876" y="263"/>
                  <a:pt x="877" y="262"/>
                  <a:pt x="877" y="262"/>
                </a:cubicBezTo>
                <a:cubicBezTo>
                  <a:pt x="901" y="262"/>
                  <a:pt x="901" y="262"/>
                  <a:pt x="901" y="262"/>
                </a:cubicBezTo>
                <a:cubicBezTo>
                  <a:pt x="901" y="262"/>
                  <a:pt x="902" y="263"/>
                  <a:pt x="902" y="263"/>
                </a:cubicBezTo>
                <a:cubicBezTo>
                  <a:pt x="902" y="272"/>
                  <a:pt x="903" y="280"/>
                  <a:pt x="906" y="285"/>
                </a:cubicBezTo>
                <a:cubicBezTo>
                  <a:pt x="910" y="291"/>
                  <a:pt x="914" y="296"/>
                  <a:pt x="920" y="300"/>
                </a:cubicBezTo>
                <a:cubicBezTo>
                  <a:pt x="926" y="303"/>
                  <a:pt x="932" y="306"/>
                  <a:pt x="940" y="308"/>
                </a:cubicBezTo>
                <a:cubicBezTo>
                  <a:pt x="954" y="311"/>
                  <a:pt x="970" y="311"/>
                  <a:pt x="991" y="309"/>
                </a:cubicBezTo>
                <a:cubicBezTo>
                  <a:pt x="998" y="308"/>
                  <a:pt x="1005" y="306"/>
                  <a:pt x="1012" y="303"/>
                </a:cubicBezTo>
                <a:cubicBezTo>
                  <a:pt x="1018" y="299"/>
                  <a:pt x="1023" y="295"/>
                  <a:pt x="1027" y="288"/>
                </a:cubicBezTo>
                <a:cubicBezTo>
                  <a:pt x="1031" y="282"/>
                  <a:pt x="1033" y="274"/>
                  <a:pt x="1033" y="263"/>
                </a:cubicBezTo>
                <a:cubicBezTo>
                  <a:pt x="1033" y="254"/>
                  <a:pt x="1031" y="246"/>
                  <a:pt x="1026" y="238"/>
                </a:cubicBezTo>
                <a:cubicBezTo>
                  <a:pt x="1021" y="231"/>
                  <a:pt x="1013" y="226"/>
                  <a:pt x="1003" y="223"/>
                </a:cubicBezTo>
                <a:cubicBezTo>
                  <a:pt x="926" y="200"/>
                  <a:pt x="926" y="200"/>
                  <a:pt x="926" y="200"/>
                </a:cubicBezTo>
                <a:cubicBezTo>
                  <a:pt x="911" y="196"/>
                  <a:pt x="901" y="190"/>
                  <a:pt x="893" y="180"/>
                </a:cubicBezTo>
                <a:cubicBezTo>
                  <a:pt x="885" y="170"/>
                  <a:pt x="881" y="158"/>
                  <a:pt x="881" y="144"/>
                </a:cubicBezTo>
                <a:cubicBezTo>
                  <a:pt x="881" y="131"/>
                  <a:pt x="884" y="121"/>
                  <a:pt x="888" y="112"/>
                </a:cubicBezTo>
                <a:cubicBezTo>
                  <a:pt x="893" y="103"/>
                  <a:pt x="899" y="96"/>
                  <a:pt x="907" y="90"/>
                </a:cubicBezTo>
                <a:cubicBezTo>
                  <a:pt x="915" y="85"/>
                  <a:pt x="924" y="81"/>
                  <a:pt x="934" y="78"/>
                </a:cubicBezTo>
                <a:cubicBezTo>
                  <a:pt x="945" y="76"/>
                  <a:pt x="955" y="75"/>
                  <a:pt x="967" y="75"/>
                </a:cubicBezTo>
                <a:cubicBezTo>
                  <a:pt x="993" y="75"/>
                  <a:pt x="1014" y="81"/>
                  <a:pt x="1030" y="93"/>
                </a:cubicBezTo>
                <a:cubicBezTo>
                  <a:pt x="1047" y="105"/>
                  <a:pt x="1055" y="124"/>
                  <a:pt x="1056" y="148"/>
                </a:cubicBezTo>
                <a:cubicBezTo>
                  <a:pt x="1056" y="148"/>
                  <a:pt x="1056" y="149"/>
                  <a:pt x="1056" y="149"/>
                </a:cubicBezTo>
                <a:cubicBezTo>
                  <a:pt x="1032" y="149"/>
                  <a:pt x="1032" y="149"/>
                  <a:pt x="1032" y="149"/>
                </a:cubicBezTo>
                <a:cubicBezTo>
                  <a:pt x="1032" y="149"/>
                  <a:pt x="1032" y="148"/>
                  <a:pt x="1032" y="148"/>
                </a:cubicBezTo>
                <a:cubicBezTo>
                  <a:pt x="1031" y="131"/>
                  <a:pt x="1025" y="119"/>
                  <a:pt x="1013" y="112"/>
                </a:cubicBezTo>
                <a:cubicBezTo>
                  <a:pt x="1002" y="104"/>
                  <a:pt x="986" y="100"/>
                  <a:pt x="966" y="100"/>
                </a:cubicBezTo>
                <a:cubicBezTo>
                  <a:pt x="958" y="100"/>
                  <a:pt x="951" y="100"/>
                  <a:pt x="944" y="102"/>
                </a:cubicBezTo>
                <a:cubicBezTo>
                  <a:pt x="937" y="103"/>
                  <a:pt x="931" y="105"/>
                  <a:pt x="925" y="108"/>
                </a:cubicBezTo>
                <a:cubicBezTo>
                  <a:pt x="919" y="111"/>
                  <a:pt x="915" y="115"/>
                  <a:pt x="911" y="121"/>
                </a:cubicBezTo>
                <a:cubicBezTo>
                  <a:pt x="908" y="127"/>
                  <a:pt x="906" y="134"/>
                  <a:pt x="906" y="144"/>
                </a:cubicBezTo>
                <a:cubicBezTo>
                  <a:pt x="906" y="151"/>
                  <a:pt x="908" y="157"/>
                  <a:pt x="913" y="163"/>
                </a:cubicBezTo>
                <a:cubicBezTo>
                  <a:pt x="917" y="170"/>
                  <a:pt x="924" y="174"/>
                  <a:pt x="934" y="177"/>
                </a:cubicBezTo>
                <a:cubicBezTo>
                  <a:pt x="1011" y="199"/>
                  <a:pt x="1011" y="199"/>
                  <a:pt x="1011" y="199"/>
                </a:cubicBezTo>
                <a:cubicBezTo>
                  <a:pt x="1026" y="204"/>
                  <a:pt x="1038" y="211"/>
                  <a:pt x="1046" y="222"/>
                </a:cubicBezTo>
                <a:close/>
                <a:moveTo>
                  <a:pt x="722" y="75"/>
                </a:moveTo>
                <a:cubicBezTo>
                  <a:pt x="715" y="75"/>
                  <a:pt x="708" y="76"/>
                  <a:pt x="701" y="78"/>
                </a:cubicBezTo>
                <a:cubicBezTo>
                  <a:pt x="694" y="79"/>
                  <a:pt x="687" y="82"/>
                  <a:pt x="680" y="86"/>
                </a:cubicBezTo>
                <a:cubicBezTo>
                  <a:pt x="673" y="89"/>
                  <a:pt x="667" y="93"/>
                  <a:pt x="662" y="98"/>
                </a:cubicBezTo>
                <a:cubicBezTo>
                  <a:pt x="660" y="100"/>
                  <a:pt x="658" y="101"/>
                  <a:pt x="656" y="103"/>
                </a:cubicBezTo>
                <a:cubicBezTo>
                  <a:pt x="656" y="103"/>
                  <a:pt x="656" y="103"/>
                  <a:pt x="656" y="103"/>
                </a:cubicBezTo>
                <a:cubicBezTo>
                  <a:pt x="656" y="103"/>
                  <a:pt x="656" y="103"/>
                  <a:pt x="656" y="103"/>
                </a:cubicBezTo>
                <a:cubicBezTo>
                  <a:pt x="656" y="103"/>
                  <a:pt x="656" y="103"/>
                  <a:pt x="656" y="103"/>
                </a:cubicBezTo>
                <a:cubicBezTo>
                  <a:pt x="656" y="103"/>
                  <a:pt x="656" y="103"/>
                  <a:pt x="656" y="103"/>
                </a:cubicBezTo>
                <a:cubicBezTo>
                  <a:pt x="643" y="78"/>
                  <a:pt x="643" y="78"/>
                  <a:pt x="643" y="78"/>
                </a:cubicBezTo>
                <a:cubicBezTo>
                  <a:pt x="632" y="78"/>
                  <a:pt x="632" y="78"/>
                  <a:pt x="632" y="78"/>
                </a:cubicBezTo>
                <a:cubicBezTo>
                  <a:pt x="632" y="335"/>
                  <a:pt x="632" y="335"/>
                  <a:pt x="632" y="335"/>
                </a:cubicBezTo>
                <a:cubicBezTo>
                  <a:pt x="656" y="335"/>
                  <a:pt x="656" y="335"/>
                  <a:pt x="656" y="335"/>
                </a:cubicBezTo>
                <a:cubicBezTo>
                  <a:pt x="656" y="162"/>
                  <a:pt x="656" y="162"/>
                  <a:pt x="656" y="162"/>
                </a:cubicBezTo>
                <a:cubicBezTo>
                  <a:pt x="656" y="152"/>
                  <a:pt x="658" y="144"/>
                  <a:pt x="661" y="137"/>
                </a:cubicBezTo>
                <a:cubicBezTo>
                  <a:pt x="664" y="129"/>
                  <a:pt x="669" y="122"/>
                  <a:pt x="674" y="117"/>
                </a:cubicBezTo>
                <a:cubicBezTo>
                  <a:pt x="680" y="112"/>
                  <a:pt x="687" y="108"/>
                  <a:pt x="695" y="105"/>
                </a:cubicBezTo>
                <a:cubicBezTo>
                  <a:pt x="703" y="102"/>
                  <a:pt x="712" y="100"/>
                  <a:pt x="722" y="100"/>
                </a:cubicBezTo>
                <a:cubicBezTo>
                  <a:pt x="735" y="100"/>
                  <a:pt x="745" y="102"/>
                  <a:pt x="754" y="106"/>
                </a:cubicBezTo>
                <a:cubicBezTo>
                  <a:pt x="762" y="110"/>
                  <a:pt x="769" y="115"/>
                  <a:pt x="773" y="120"/>
                </a:cubicBezTo>
                <a:cubicBezTo>
                  <a:pt x="778" y="126"/>
                  <a:pt x="781" y="133"/>
                  <a:pt x="783" y="140"/>
                </a:cubicBezTo>
                <a:cubicBezTo>
                  <a:pt x="785" y="149"/>
                  <a:pt x="786" y="156"/>
                  <a:pt x="786" y="163"/>
                </a:cubicBezTo>
                <a:cubicBezTo>
                  <a:pt x="786" y="335"/>
                  <a:pt x="786" y="335"/>
                  <a:pt x="786" y="335"/>
                </a:cubicBezTo>
                <a:cubicBezTo>
                  <a:pt x="810" y="335"/>
                  <a:pt x="810" y="335"/>
                  <a:pt x="810" y="335"/>
                </a:cubicBezTo>
                <a:cubicBezTo>
                  <a:pt x="810" y="163"/>
                  <a:pt x="810" y="163"/>
                  <a:pt x="810" y="163"/>
                </a:cubicBezTo>
                <a:cubicBezTo>
                  <a:pt x="810" y="135"/>
                  <a:pt x="802" y="113"/>
                  <a:pt x="787" y="98"/>
                </a:cubicBezTo>
                <a:cubicBezTo>
                  <a:pt x="771" y="83"/>
                  <a:pt x="749" y="75"/>
                  <a:pt x="722" y="75"/>
                </a:cubicBezTo>
                <a:close/>
                <a:moveTo>
                  <a:pt x="1650" y="337"/>
                </a:moveTo>
                <a:cubicBezTo>
                  <a:pt x="1672" y="337"/>
                  <a:pt x="1689" y="331"/>
                  <a:pt x="1701" y="321"/>
                </a:cubicBezTo>
                <a:cubicBezTo>
                  <a:pt x="1692" y="298"/>
                  <a:pt x="1692" y="298"/>
                  <a:pt x="1692" y="298"/>
                </a:cubicBezTo>
                <a:cubicBezTo>
                  <a:pt x="1683" y="306"/>
                  <a:pt x="1670" y="313"/>
                  <a:pt x="1650" y="313"/>
                </a:cubicBezTo>
                <a:cubicBezTo>
                  <a:pt x="1636" y="313"/>
                  <a:pt x="1625" y="308"/>
                  <a:pt x="1618" y="300"/>
                </a:cubicBezTo>
                <a:cubicBezTo>
                  <a:pt x="1611" y="291"/>
                  <a:pt x="1607" y="277"/>
                  <a:pt x="1607" y="256"/>
                </a:cubicBezTo>
                <a:cubicBezTo>
                  <a:pt x="1607" y="101"/>
                  <a:pt x="1607" y="101"/>
                  <a:pt x="1607" y="101"/>
                </a:cubicBezTo>
                <a:cubicBezTo>
                  <a:pt x="1685" y="101"/>
                  <a:pt x="1685" y="101"/>
                  <a:pt x="1685" y="101"/>
                </a:cubicBezTo>
                <a:cubicBezTo>
                  <a:pt x="1686" y="101"/>
                  <a:pt x="1686" y="101"/>
                  <a:pt x="1686" y="101"/>
                </a:cubicBezTo>
                <a:cubicBezTo>
                  <a:pt x="1686" y="78"/>
                  <a:pt x="1686" y="78"/>
                  <a:pt x="1686" y="78"/>
                </a:cubicBezTo>
                <a:cubicBezTo>
                  <a:pt x="1686" y="78"/>
                  <a:pt x="1686" y="78"/>
                  <a:pt x="1685" y="78"/>
                </a:cubicBezTo>
                <a:cubicBezTo>
                  <a:pt x="1607" y="78"/>
                  <a:pt x="1607" y="78"/>
                  <a:pt x="1607" y="78"/>
                </a:cubicBezTo>
                <a:cubicBezTo>
                  <a:pt x="1607" y="0"/>
                  <a:pt x="1607" y="0"/>
                  <a:pt x="1607" y="0"/>
                </a:cubicBezTo>
                <a:cubicBezTo>
                  <a:pt x="1583" y="0"/>
                  <a:pt x="1583" y="0"/>
                  <a:pt x="1583" y="0"/>
                </a:cubicBezTo>
                <a:cubicBezTo>
                  <a:pt x="1583" y="257"/>
                  <a:pt x="1583" y="257"/>
                  <a:pt x="1583" y="257"/>
                </a:cubicBezTo>
                <a:cubicBezTo>
                  <a:pt x="1583" y="284"/>
                  <a:pt x="1589" y="304"/>
                  <a:pt x="1600" y="317"/>
                </a:cubicBezTo>
                <a:cubicBezTo>
                  <a:pt x="1612" y="330"/>
                  <a:pt x="1629" y="337"/>
                  <a:pt x="1650" y="337"/>
                </a:cubicBezTo>
                <a:close/>
                <a:moveTo>
                  <a:pt x="248" y="75"/>
                </a:moveTo>
                <a:cubicBezTo>
                  <a:pt x="248" y="75"/>
                  <a:pt x="248" y="75"/>
                  <a:pt x="248" y="75"/>
                </a:cubicBezTo>
                <a:cubicBezTo>
                  <a:pt x="247" y="75"/>
                  <a:pt x="247" y="75"/>
                  <a:pt x="247" y="75"/>
                </a:cubicBezTo>
                <a:cubicBezTo>
                  <a:pt x="219" y="75"/>
                  <a:pt x="197" y="83"/>
                  <a:pt x="181" y="98"/>
                </a:cubicBezTo>
                <a:cubicBezTo>
                  <a:pt x="176" y="103"/>
                  <a:pt x="172" y="108"/>
                  <a:pt x="169" y="114"/>
                </a:cubicBezTo>
                <a:cubicBezTo>
                  <a:pt x="166" y="108"/>
                  <a:pt x="162" y="103"/>
                  <a:pt x="157" y="98"/>
                </a:cubicBezTo>
                <a:cubicBezTo>
                  <a:pt x="141" y="83"/>
                  <a:pt x="120" y="75"/>
                  <a:pt x="92" y="75"/>
                </a:cubicBezTo>
                <a:cubicBezTo>
                  <a:pt x="90" y="75"/>
                  <a:pt x="90" y="75"/>
                  <a:pt x="90" y="75"/>
                </a:cubicBezTo>
                <a:cubicBezTo>
                  <a:pt x="62" y="75"/>
                  <a:pt x="40" y="83"/>
                  <a:pt x="24" y="98"/>
                </a:cubicBezTo>
                <a:cubicBezTo>
                  <a:pt x="8" y="114"/>
                  <a:pt x="0" y="136"/>
                  <a:pt x="0" y="164"/>
                </a:cubicBezTo>
                <a:cubicBezTo>
                  <a:pt x="0" y="335"/>
                  <a:pt x="0" y="335"/>
                  <a:pt x="0" y="335"/>
                </a:cubicBezTo>
                <a:cubicBezTo>
                  <a:pt x="25" y="335"/>
                  <a:pt x="25" y="335"/>
                  <a:pt x="25" y="335"/>
                </a:cubicBezTo>
                <a:cubicBezTo>
                  <a:pt x="25" y="164"/>
                  <a:pt x="25" y="164"/>
                  <a:pt x="25" y="164"/>
                </a:cubicBezTo>
                <a:cubicBezTo>
                  <a:pt x="25" y="156"/>
                  <a:pt x="26" y="149"/>
                  <a:pt x="27" y="141"/>
                </a:cubicBezTo>
                <a:cubicBezTo>
                  <a:pt x="29" y="134"/>
                  <a:pt x="33" y="127"/>
                  <a:pt x="37" y="121"/>
                </a:cubicBezTo>
                <a:cubicBezTo>
                  <a:pt x="42" y="115"/>
                  <a:pt x="49" y="110"/>
                  <a:pt x="57" y="106"/>
                </a:cubicBezTo>
                <a:cubicBezTo>
                  <a:pt x="65" y="102"/>
                  <a:pt x="76" y="100"/>
                  <a:pt x="89" y="100"/>
                </a:cubicBezTo>
                <a:cubicBezTo>
                  <a:pt x="89" y="100"/>
                  <a:pt x="90" y="100"/>
                  <a:pt x="91" y="100"/>
                </a:cubicBezTo>
                <a:cubicBezTo>
                  <a:pt x="104" y="100"/>
                  <a:pt x="115" y="102"/>
                  <a:pt x="124" y="106"/>
                </a:cubicBezTo>
                <a:cubicBezTo>
                  <a:pt x="132" y="110"/>
                  <a:pt x="139" y="115"/>
                  <a:pt x="143" y="121"/>
                </a:cubicBezTo>
                <a:cubicBezTo>
                  <a:pt x="148" y="127"/>
                  <a:pt x="151" y="133"/>
                  <a:pt x="153" y="141"/>
                </a:cubicBezTo>
                <a:cubicBezTo>
                  <a:pt x="155" y="149"/>
                  <a:pt x="156" y="157"/>
                  <a:pt x="156" y="164"/>
                </a:cubicBezTo>
                <a:cubicBezTo>
                  <a:pt x="156" y="335"/>
                  <a:pt x="156" y="335"/>
                  <a:pt x="156" y="335"/>
                </a:cubicBezTo>
                <a:cubicBezTo>
                  <a:pt x="182" y="335"/>
                  <a:pt x="182" y="335"/>
                  <a:pt x="182" y="335"/>
                </a:cubicBezTo>
                <a:cubicBezTo>
                  <a:pt x="182" y="164"/>
                  <a:pt x="182" y="164"/>
                  <a:pt x="182" y="164"/>
                </a:cubicBezTo>
                <a:cubicBezTo>
                  <a:pt x="182" y="157"/>
                  <a:pt x="183" y="149"/>
                  <a:pt x="185" y="141"/>
                </a:cubicBezTo>
                <a:cubicBezTo>
                  <a:pt x="186" y="134"/>
                  <a:pt x="190" y="127"/>
                  <a:pt x="194" y="121"/>
                </a:cubicBezTo>
                <a:cubicBezTo>
                  <a:pt x="199" y="115"/>
                  <a:pt x="206" y="110"/>
                  <a:pt x="214" y="106"/>
                </a:cubicBezTo>
                <a:cubicBezTo>
                  <a:pt x="222" y="102"/>
                  <a:pt x="233" y="100"/>
                  <a:pt x="246" y="100"/>
                </a:cubicBezTo>
                <a:cubicBezTo>
                  <a:pt x="247" y="100"/>
                  <a:pt x="247" y="100"/>
                  <a:pt x="248" y="100"/>
                </a:cubicBezTo>
                <a:cubicBezTo>
                  <a:pt x="262" y="100"/>
                  <a:pt x="273" y="102"/>
                  <a:pt x="281" y="106"/>
                </a:cubicBezTo>
                <a:cubicBezTo>
                  <a:pt x="289" y="110"/>
                  <a:pt x="296" y="115"/>
                  <a:pt x="301" y="121"/>
                </a:cubicBezTo>
                <a:cubicBezTo>
                  <a:pt x="305" y="127"/>
                  <a:pt x="309" y="134"/>
                  <a:pt x="311" y="141"/>
                </a:cubicBezTo>
                <a:cubicBezTo>
                  <a:pt x="312" y="149"/>
                  <a:pt x="313" y="157"/>
                  <a:pt x="313" y="164"/>
                </a:cubicBezTo>
                <a:cubicBezTo>
                  <a:pt x="313" y="335"/>
                  <a:pt x="313" y="335"/>
                  <a:pt x="313" y="335"/>
                </a:cubicBezTo>
                <a:cubicBezTo>
                  <a:pt x="338" y="335"/>
                  <a:pt x="338" y="335"/>
                  <a:pt x="338" y="335"/>
                </a:cubicBezTo>
                <a:cubicBezTo>
                  <a:pt x="338" y="164"/>
                  <a:pt x="338" y="164"/>
                  <a:pt x="338" y="164"/>
                </a:cubicBezTo>
                <a:cubicBezTo>
                  <a:pt x="338" y="136"/>
                  <a:pt x="330" y="114"/>
                  <a:pt x="314" y="98"/>
                </a:cubicBezTo>
                <a:cubicBezTo>
                  <a:pt x="298" y="83"/>
                  <a:pt x="276" y="75"/>
                  <a:pt x="248" y="75"/>
                </a:cubicBezTo>
                <a:close/>
                <a:moveTo>
                  <a:pt x="1522" y="334"/>
                </a:moveTo>
                <a:cubicBezTo>
                  <a:pt x="1523" y="334"/>
                  <a:pt x="1523" y="334"/>
                  <a:pt x="1524" y="334"/>
                </a:cubicBezTo>
                <a:cubicBezTo>
                  <a:pt x="1524" y="311"/>
                  <a:pt x="1524" y="311"/>
                  <a:pt x="1524" y="311"/>
                </a:cubicBezTo>
                <a:cubicBezTo>
                  <a:pt x="1523" y="311"/>
                  <a:pt x="1523" y="311"/>
                  <a:pt x="1522" y="311"/>
                </a:cubicBezTo>
                <a:cubicBezTo>
                  <a:pt x="1472" y="311"/>
                  <a:pt x="1472" y="311"/>
                  <a:pt x="1472" y="311"/>
                </a:cubicBezTo>
                <a:cubicBezTo>
                  <a:pt x="1472" y="78"/>
                  <a:pt x="1472" y="78"/>
                  <a:pt x="1472" y="78"/>
                </a:cubicBezTo>
                <a:cubicBezTo>
                  <a:pt x="1381" y="78"/>
                  <a:pt x="1381" y="78"/>
                  <a:pt x="1381" y="78"/>
                </a:cubicBezTo>
                <a:cubicBezTo>
                  <a:pt x="1380" y="78"/>
                  <a:pt x="1380" y="78"/>
                  <a:pt x="1380" y="78"/>
                </a:cubicBezTo>
                <a:cubicBezTo>
                  <a:pt x="1380" y="101"/>
                  <a:pt x="1380" y="101"/>
                  <a:pt x="1380" y="101"/>
                </a:cubicBezTo>
                <a:cubicBezTo>
                  <a:pt x="1380" y="101"/>
                  <a:pt x="1380" y="101"/>
                  <a:pt x="1381" y="101"/>
                </a:cubicBezTo>
                <a:cubicBezTo>
                  <a:pt x="1447" y="101"/>
                  <a:pt x="1447" y="101"/>
                  <a:pt x="1447" y="101"/>
                </a:cubicBezTo>
                <a:cubicBezTo>
                  <a:pt x="1447" y="311"/>
                  <a:pt x="1447" y="311"/>
                  <a:pt x="1447" y="311"/>
                </a:cubicBezTo>
                <a:cubicBezTo>
                  <a:pt x="1381" y="311"/>
                  <a:pt x="1381" y="311"/>
                  <a:pt x="1381" y="311"/>
                </a:cubicBezTo>
                <a:cubicBezTo>
                  <a:pt x="1380" y="311"/>
                  <a:pt x="1380" y="311"/>
                  <a:pt x="1380" y="311"/>
                </a:cubicBezTo>
                <a:cubicBezTo>
                  <a:pt x="1380" y="334"/>
                  <a:pt x="1380" y="334"/>
                  <a:pt x="1380" y="334"/>
                </a:cubicBezTo>
                <a:cubicBezTo>
                  <a:pt x="1380" y="334"/>
                  <a:pt x="1380" y="334"/>
                  <a:pt x="1381" y="334"/>
                </a:cubicBezTo>
                <a:lnTo>
                  <a:pt x="1522" y="334"/>
                </a:lnTo>
                <a:close/>
                <a:moveTo>
                  <a:pt x="507" y="78"/>
                </a:moveTo>
                <a:cubicBezTo>
                  <a:pt x="415" y="78"/>
                  <a:pt x="415" y="78"/>
                  <a:pt x="415" y="78"/>
                </a:cubicBezTo>
                <a:cubicBezTo>
                  <a:pt x="414" y="78"/>
                  <a:pt x="413" y="78"/>
                  <a:pt x="412" y="79"/>
                </a:cubicBezTo>
                <a:cubicBezTo>
                  <a:pt x="412" y="101"/>
                  <a:pt x="412" y="101"/>
                  <a:pt x="412" y="101"/>
                </a:cubicBezTo>
                <a:cubicBezTo>
                  <a:pt x="413" y="101"/>
                  <a:pt x="414" y="101"/>
                  <a:pt x="415" y="101"/>
                </a:cubicBezTo>
                <a:cubicBezTo>
                  <a:pt x="482" y="101"/>
                  <a:pt x="482" y="101"/>
                  <a:pt x="482" y="101"/>
                </a:cubicBezTo>
                <a:cubicBezTo>
                  <a:pt x="482" y="311"/>
                  <a:pt x="482" y="311"/>
                  <a:pt x="482" y="311"/>
                </a:cubicBezTo>
                <a:cubicBezTo>
                  <a:pt x="412" y="311"/>
                  <a:pt x="412" y="311"/>
                  <a:pt x="412" y="311"/>
                </a:cubicBezTo>
                <a:cubicBezTo>
                  <a:pt x="412" y="334"/>
                  <a:pt x="412" y="334"/>
                  <a:pt x="412" y="334"/>
                </a:cubicBezTo>
                <a:cubicBezTo>
                  <a:pt x="413" y="334"/>
                  <a:pt x="556" y="334"/>
                  <a:pt x="556" y="334"/>
                </a:cubicBezTo>
                <a:cubicBezTo>
                  <a:pt x="556" y="311"/>
                  <a:pt x="556" y="311"/>
                  <a:pt x="556" y="311"/>
                </a:cubicBezTo>
                <a:cubicBezTo>
                  <a:pt x="507" y="311"/>
                  <a:pt x="507" y="311"/>
                  <a:pt x="507" y="311"/>
                </a:cubicBezTo>
                <a:lnTo>
                  <a:pt x="507" y="78"/>
                </a:lnTo>
                <a:close/>
                <a:moveTo>
                  <a:pt x="1297" y="126"/>
                </a:moveTo>
                <a:cubicBezTo>
                  <a:pt x="1301" y="137"/>
                  <a:pt x="1303" y="149"/>
                  <a:pt x="1303" y="162"/>
                </a:cubicBezTo>
                <a:cubicBezTo>
                  <a:pt x="1303" y="334"/>
                  <a:pt x="1303" y="334"/>
                  <a:pt x="1303" y="334"/>
                </a:cubicBezTo>
                <a:cubicBezTo>
                  <a:pt x="1288" y="334"/>
                  <a:pt x="1288" y="334"/>
                  <a:pt x="1288" y="334"/>
                </a:cubicBezTo>
                <a:cubicBezTo>
                  <a:pt x="1280" y="314"/>
                  <a:pt x="1280" y="314"/>
                  <a:pt x="1280" y="314"/>
                </a:cubicBezTo>
                <a:cubicBezTo>
                  <a:pt x="1280" y="315"/>
                  <a:pt x="1280" y="315"/>
                  <a:pt x="1280" y="315"/>
                </a:cubicBezTo>
                <a:cubicBezTo>
                  <a:pt x="1280" y="313"/>
                  <a:pt x="1280" y="313"/>
                  <a:pt x="1280" y="313"/>
                </a:cubicBezTo>
                <a:cubicBezTo>
                  <a:pt x="1280" y="314"/>
                  <a:pt x="1279" y="314"/>
                  <a:pt x="1279" y="314"/>
                </a:cubicBezTo>
                <a:cubicBezTo>
                  <a:pt x="1263" y="329"/>
                  <a:pt x="1241" y="337"/>
                  <a:pt x="1214" y="337"/>
                </a:cubicBezTo>
                <a:cubicBezTo>
                  <a:pt x="1186" y="337"/>
                  <a:pt x="1164" y="329"/>
                  <a:pt x="1148" y="314"/>
                </a:cubicBezTo>
                <a:cubicBezTo>
                  <a:pt x="1132" y="299"/>
                  <a:pt x="1124" y="277"/>
                  <a:pt x="1124" y="249"/>
                </a:cubicBezTo>
                <a:cubicBezTo>
                  <a:pt x="1124" y="162"/>
                  <a:pt x="1124" y="162"/>
                  <a:pt x="1124" y="162"/>
                </a:cubicBezTo>
                <a:cubicBezTo>
                  <a:pt x="1124" y="149"/>
                  <a:pt x="1126" y="137"/>
                  <a:pt x="1130" y="126"/>
                </a:cubicBezTo>
                <a:cubicBezTo>
                  <a:pt x="1135" y="116"/>
                  <a:pt x="1141" y="106"/>
                  <a:pt x="1148" y="99"/>
                </a:cubicBezTo>
                <a:cubicBezTo>
                  <a:pt x="1156" y="91"/>
                  <a:pt x="1165" y="85"/>
                  <a:pt x="1177" y="81"/>
                </a:cubicBezTo>
                <a:cubicBezTo>
                  <a:pt x="1199" y="73"/>
                  <a:pt x="1228" y="73"/>
                  <a:pt x="1250" y="81"/>
                </a:cubicBezTo>
                <a:cubicBezTo>
                  <a:pt x="1262" y="85"/>
                  <a:pt x="1271" y="91"/>
                  <a:pt x="1279" y="99"/>
                </a:cubicBezTo>
                <a:cubicBezTo>
                  <a:pt x="1286" y="106"/>
                  <a:pt x="1293" y="116"/>
                  <a:pt x="1297" y="126"/>
                </a:cubicBezTo>
                <a:close/>
                <a:moveTo>
                  <a:pt x="1278" y="162"/>
                </a:moveTo>
                <a:cubicBezTo>
                  <a:pt x="1278" y="143"/>
                  <a:pt x="1272" y="127"/>
                  <a:pt x="1261" y="116"/>
                </a:cubicBezTo>
                <a:cubicBezTo>
                  <a:pt x="1250" y="105"/>
                  <a:pt x="1234" y="100"/>
                  <a:pt x="1214" y="100"/>
                </a:cubicBezTo>
                <a:cubicBezTo>
                  <a:pt x="1193" y="100"/>
                  <a:pt x="1177" y="105"/>
                  <a:pt x="1166" y="116"/>
                </a:cubicBezTo>
                <a:cubicBezTo>
                  <a:pt x="1155" y="127"/>
                  <a:pt x="1149" y="142"/>
                  <a:pt x="1149" y="162"/>
                </a:cubicBezTo>
                <a:cubicBezTo>
                  <a:pt x="1149" y="249"/>
                  <a:pt x="1149" y="249"/>
                  <a:pt x="1149" y="249"/>
                </a:cubicBezTo>
                <a:cubicBezTo>
                  <a:pt x="1149" y="256"/>
                  <a:pt x="1150" y="263"/>
                  <a:pt x="1152" y="271"/>
                </a:cubicBezTo>
                <a:cubicBezTo>
                  <a:pt x="1154" y="278"/>
                  <a:pt x="1157" y="285"/>
                  <a:pt x="1162" y="291"/>
                </a:cubicBezTo>
                <a:cubicBezTo>
                  <a:pt x="1166" y="297"/>
                  <a:pt x="1173" y="302"/>
                  <a:pt x="1181" y="306"/>
                </a:cubicBezTo>
                <a:cubicBezTo>
                  <a:pt x="1189" y="310"/>
                  <a:pt x="1200" y="312"/>
                  <a:pt x="1214" y="312"/>
                </a:cubicBezTo>
                <a:cubicBezTo>
                  <a:pt x="1227" y="312"/>
                  <a:pt x="1238" y="310"/>
                  <a:pt x="1246" y="306"/>
                </a:cubicBezTo>
                <a:cubicBezTo>
                  <a:pt x="1255" y="302"/>
                  <a:pt x="1261" y="297"/>
                  <a:pt x="1266" y="291"/>
                </a:cubicBezTo>
                <a:cubicBezTo>
                  <a:pt x="1270" y="285"/>
                  <a:pt x="1273" y="278"/>
                  <a:pt x="1275" y="271"/>
                </a:cubicBezTo>
                <a:cubicBezTo>
                  <a:pt x="1277" y="263"/>
                  <a:pt x="1278" y="256"/>
                  <a:pt x="1278" y="249"/>
                </a:cubicBezTo>
                <a:lnTo>
                  <a:pt x="1278" y="162"/>
                </a:lnTo>
                <a:close/>
              </a:path>
            </a:pathLst>
          </a:custGeom>
          <a:solidFill>
            <a:srgbClr val="1A3B47"/>
          </a:solidFill>
          <a:ln>
            <a:noFill/>
          </a:ln>
        </p:spPr>
        <p:txBody>
          <a:bodyPr vert="horz" wrap="square" lIns="91440" tIns="45720" rIns="91440" bIns="45720" numCol="1" anchor="t" anchorCtr="0" compatLnSpc="1">
            <a:prstTxWarp prst="textNoShape">
              <a:avLst/>
            </a:prstTxWarp>
          </a:bodyPr>
          <a:lstStyle/>
          <a:p>
            <a:endParaRPr lang="es-ES"/>
          </a:p>
        </p:txBody>
      </p:sp>
    </p:spTree>
    <p:extLst>
      <p:ext uri="{BB962C8B-B14F-4D97-AF65-F5344CB8AC3E}">
        <p14:creationId xmlns:p14="http://schemas.microsoft.com/office/powerpoint/2010/main" val="28350045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86787546"/>
      </p:ext>
    </p:extLst>
  </p:cSld>
  <p:clrMap bg1="lt1" tx1="dk1" bg2="lt2" tx2="dk2" accent1="accent1" accent2="accent2" accent3="accent3" accent4="accent4" accent5="accent5" accent6="accent6" hlink="hlink" folHlink="folHlink"/>
  <p:sldLayoutIdLst>
    <p:sldLayoutId id="2147483724" r:id="rId1"/>
    <p:sldLayoutId id="2147483725" r:id="rId2"/>
    <p:sldLayoutId id="2147483726" r:id="rId3"/>
    <p:sldLayoutId id="2147483775" r:id="rId4"/>
    <p:sldLayoutId id="2147483773" r:id="rId5"/>
    <p:sldLayoutId id="2147483771" r:id="rId6"/>
    <p:sldLayoutId id="2147483748" r:id="rId7"/>
    <p:sldLayoutId id="2147483749" r:id="rId8"/>
    <p:sldLayoutId id="2147483735" r:id="rId9"/>
    <p:sldLayoutId id="2147483736" r:id="rId10"/>
    <p:sldLayoutId id="2147483737" r:id="rId11"/>
    <p:sldLayoutId id="2147483738" r:id="rId12"/>
    <p:sldLayoutId id="2147483739" r:id="rId13"/>
    <p:sldLayoutId id="2147483740" r:id="rId14"/>
    <p:sldLayoutId id="2147483751" r:id="rId15"/>
    <p:sldLayoutId id="2147483752" r:id="rId16"/>
    <p:sldLayoutId id="2147483753" r:id="rId17"/>
    <p:sldLayoutId id="2147483754" r:id="rId18"/>
    <p:sldLayoutId id="2147483755" r:id="rId19"/>
    <p:sldLayoutId id="2147483756" r:id="rId20"/>
    <p:sldLayoutId id="2147483757" r:id="rId21"/>
    <p:sldLayoutId id="2147483758" r:id="rId22"/>
    <p:sldLayoutId id="2147483746" r:id="rId23"/>
    <p:sldLayoutId id="2147483760" r:id="rId24"/>
    <p:sldLayoutId id="2147483761" r:id="rId25"/>
    <p:sldLayoutId id="2147483762" r:id="rId26"/>
    <p:sldLayoutId id="2147483763" r:id="rId27"/>
    <p:sldLayoutId id="2147483764" r:id="rId28"/>
    <p:sldLayoutId id="2147483765" r:id="rId29"/>
    <p:sldLayoutId id="2147483766" r:id="rId30"/>
    <p:sldLayoutId id="2147483767" r:id="rId31"/>
    <p:sldLayoutId id="2147483678" r:id="rId32"/>
    <p:sldLayoutId id="2147483790" r:id="rId33"/>
    <p:sldLayoutId id="2147483796" r:id="rId34"/>
    <p:sldLayoutId id="2147483797" r:id="rId35"/>
    <p:sldLayoutId id="2147483669" r:id="rId36"/>
    <p:sldLayoutId id="2147483789" r:id="rId37"/>
    <p:sldLayoutId id="2147483685" r:id="rId38"/>
    <p:sldLayoutId id="2147483792" r:id="rId39"/>
    <p:sldLayoutId id="2147483693" r:id="rId40"/>
    <p:sldLayoutId id="2147483793" r:id="rId41"/>
    <p:sldLayoutId id="2147483701" r:id="rId42"/>
    <p:sldLayoutId id="2147483794" r:id="rId43"/>
    <p:sldLayoutId id="2147483785" r:id="rId44"/>
    <p:sldLayoutId id="2147483795" r:id="rId45"/>
    <p:sldLayoutId id="2147483788" r:id="rId46"/>
  </p:sldLayoutIdLst>
  <p:hf hdr="0" ftr="0" dt="0"/>
  <p:txStyles>
    <p:titleStyle>
      <a:lvl1pPr algn="l" defTabSz="685800" rtl="0" eaLnBrk="1" latinLnBrk="0" hangingPunct="1">
        <a:lnSpc>
          <a:spcPct val="90000"/>
        </a:lnSpc>
        <a:spcBef>
          <a:spcPct val="0"/>
        </a:spcBef>
        <a:buNone/>
        <a:defRPr sz="3500" kern="1200">
          <a:solidFill>
            <a:schemeClr val="tx1"/>
          </a:solidFill>
          <a:latin typeface="Playfair Display" pitchFamily="2" charset="77"/>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1500" b="0" i="0" kern="1200">
          <a:solidFill>
            <a:schemeClr val="tx1"/>
          </a:solidFill>
          <a:latin typeface="Soho Gothic Pro Light" panose="020B0303030504020204" pitchFamily="34" charset="77"/>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mod="1">
    <p:ext uri="{27BBF7A9-308A-43DC-89C8-2F10F3537804}">
      <p15:sldGuideLst xmlns="" xmlns:p15="http://schemas.microsoft.com/office/powerpoint/2012/main">
        <p15:guide id="3" orient="horz" pos="169" userDrawn="1">
          <p15:clr>
            <a:srgbClr val="F26B43"/>
          </p15:clr>
        </p15:guide>
        <p15:guide id="4" orient="horz" pos="3072" userDrawn="1">
          <p15:clr>
            <a:srgbClr val="F26B43"/>
          </p15:clr>
        </p15:guide>
        <p15:guide id="6" pos="2880" userDrawn="1">
          <p15:clr>
            <a:srgbClr val="F26B43"/>
          </p15:clr>
        </p15:guide>
        <p15:guide id="10" pos="5601" userDrawn="1">
          <p15:clr>
            <a:srgbClr val="F26B43"/>
          </p15:clr>
        </p15:guide>
        <p15:guide id="15" pos="159" userDrawn="1">
          <p15:clr>
            <a:srgbClr val="F26B43"/>
          </p15:clr>
        </p15:guide>
        <p15:guide id="17" orient="horz" pos="577"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tags" Target="../tags/tag51.xml"/><Relationship Id="rId2" Type="http://schemas.openxmlformats.org/officeDocument/2006/relationships/tags" Target="../tags/tag50.xml"/><Relationship Id="rId1" Type="http://schemas.openxmlformats.org/officeDocument/2006/relationships/vmlDrawing" Target="../drawings/vmlDrawing26.vml"/><Relationship Id="rId6" Type="http://schemas.openxmlformats.org/officeDocument/2006/relationships/image" Target="../media/image6.emf"/><Relationship Id="rId5" Type="http://schemas.openxmlformats.org/officeDocument/2006/relationships/oleObject" Target="../embeddings/oleObject26.bin"/><Relationship Id="rId4" Type="http://schemas.openxmlformats.org/officeDocument/2006/relationships/slideLayout" Target="../slideLayouts/slideLayout32.xml"/></Relationships>
</file>

<file path=ppt/slides/_rels/slide11.xml.rels><?xml version="1.0" encoding="UTF-8" standalone="yes"?>
<Relationships xmlns="http://schemas.openxmlformats.org/package/2006/relationships"><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vmlDrawing" Target="../drawings/vmlDrawing27.vml"/><Relationship Id="rId6" Type="http://schemas.openxmlformats.org/officeDocument/2006/relationships/image" Target="../media/image6.emf"/><Relationship Id="rId5" Type="http://schemas.openxmlformats.org/officeDocument/2006/relationships/oleObject" Target="../embeddings/oleObject27.bin"/><Relationship Id="rId4" Type="http://schemas.openxmlformats.org/officeDocument/2006/relationships/slideLayout" Target="../slideLayouts/slideLayout32.xml"/></Relationships>
</file>

<file path=ppt/slides/_rels/slide12.xml.rels><?xml version="1.0" encoding="UTF-8" standalone="yes"?>
<Relationships xmlns="http://schemas.openxmlformats.org/package/2006/relationships"><Relationship Id="rId3" Type="http://schemas.openxmlformats.org/officeDocument/2006/relationships/tags" Target="../tags/tag55.xml"/><Relationship Id="rId2" Type="http://schemas.openxmlformats.org/officeDocument/2006/relationships/tags" Target="../tags/tag54.xml"/><Relationship Id="rId1" Type="http://schemas.openxmlformats.org/officeDocument/2006/relationships/vmlDrawing" Target="../drawings/vmlDrawing28.vml"/><Relationship Id="rId6" Type="http://schemas.openxmlformats.org/officeDocument/2006/relationships/image" Target="../media/image6.emf"/><Relationship Id="rId5" Type="http://schemas.openxmlformats.org/officeDocument/2006/relationships/oleObject" Target="../embeddings/oleObject28.bin"/><Relationship Id="rId4" Type="http://schemas.openxmlformats.org/officeDocument/2006/relationships/slideLayout" Target="../slideLayouts/slideLayout32.xml"/></Relationships>
</file>

<file path=ppt/slides/_rels/slide13.xml.rels><?xml version="1.0" encoding="UTF-8" standalone="yes"?>
<Relationships xmlns="http://schemas.openxmlformats.org/package/2006/relationships"><Relationship Id="rId3" Type="http://schemas.openxmlformats.org/officeDocument/2006/relationships/tags" Target="../tags/tag57.xml"/><Relationship Id="rId2" Type="http://schemas.openxmlformats.org/officeDocument/2006/relationships/tags" Target="../tags/tag56.xml"/><Relationship Id="rId1" Type="http://schemas.openxmlformats.org/officeDocument/2006/relationships/vmlDrawing" Target="../drawings/vmlDrawing29.vml"/><Relationship Id="rId6" Type="http://schemas.openxmlformats.org/officeDocument/2006/relationships/image" Target="../media/image6.emf"/><Relationship Id="rId5" Type="http://schemas.openxmlformats.org/officeDocument/2006/relationships/oleObject" Target="../embeddings/oleObject29.bin"/><Relationship Id="rId4" Type="http://schemas.openxmlformats.org/officeDocument/2006/relationships/slideLayout" Target="../slideLayouts/slideLayout32.xml"/></Relationships>
</file>

<file path=ppt/slides/_rels/slide14.xml.rels><?xml version="1.0" encoding="UTF-8" standalone="yes"?>
<Relationships xmlns="http://schemas.openxmlformats.org/package/2006/relationships"><Relationship Id="rId3" Type="http://schemas.openxmlformats.org/officeDocument/2006/relationships/tags" Target="../tags/tag59.xml"/><Relationship Id="rId2" Type="http://schemas.openxmlformats.org/officeDocument/2006/relationships/tags" Target="../tags/tag58.xml"/><Relationship Id="rId1" Type="http://schemas.openxmlformats.org/officeDocument/2006/relationships/vmlDrawing" Target="../drawings/vmlDrawing30.vml"/><Relationship Id="rId6" Type="http://schemas.openxmlformats.org/officeDocument/2006/relationships/image" Target="../media/image6.emf"/><Relationship Id="rId5" Type="http://schemas.openxmlformats.org/officeDocument/2006/relationships/oleObject" Target="../embeddings/oleObject30.bin"/><Relationship Id="rId4" Type="http://schemas.openxmlformats.org/officeDocument/2006/relationships/slideLayout" Target="../slideLayouts/slideLayout32.xml"/></Relationships>
</file>

<file path=ppt/slides/_rels/slide15.xml.rels><?xml version="1.0" encoding="UTF-8" standalone="yes"?>
<Relationships xmlns="http://schemas.openxmlformats.org/package/2006/relationships"><Relationship Id="rId3" Type="http://schemas.openxmlformats.org/officeDocument/2006/relationships/tags" Target="../tags/tag61.xml"/><Relationship Id="rId2" Type="http://schemas.openxmlformats.org/officeDocument/2006/relationships/tags" Target="../tags/tag60.xml"/><Relationship Id="rId1" Type="http://schemas.openxmlformats.org/officeDocument/2006/relationships/vmlDrawing" Target="../drawings/vmlDrawing31.vml"/><Relationship Id="rId6" Type="http://schemas.openxmlformats.org/officeDocument/2006/relationships/image" Target="../media/image3.emf"/><Relationship Id="rId5" Type="http://schemas.openxmlformats.org/officeDocument/2006/relationships/oleObject" Target="../embeddings/oleObject31.bin"/><Relationship Id="rId4"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tags" Target="../tags/tag63.xml"/><Relationship Id="rId2" Type="http://schemas.openxmlformats.org/officeDocument/2006/relationships/tags" Target="../tags/tag62.xml"/><Relationship Id="rId1" Type="http://schemas.openxmlformats.org/officeDocument/2006/relationships/vmlDrawing" Target="../drawings/vmlDrawing32.vml"/><Relationship Id="rId6" Type="http://schemas.openxmlformats.org/officeDocument/2006/relationships/image" Target="../media/image6.emf"/><Relationship Id="rId5" Type="http://schemas.openxmlformats.org/officeDocument/2006/relationships/oleObject" Target="../embeddings/oleObject32.bin"/><Relationship Id="rId4" Type="http://schemas.openxmlformats.org/officeDocument/2006/relationships/slideLayout" Target="../slideLayouts/slideLayout32.xml"/></Relationships>
</file>

<file path=ppt/slides/_rels/slide17.xml.rels><?xml version="1.0" encoding="UTF-8" standalone="yes"?>
<Relationships xmlns="http://schemas.openxmlformats.org/package/2006/relationships"><Relationship Id="rId3" Type="http://schemas.openxmlformats.org/officeDocument/2006/relationships/tags" Target="../tags/tag65.xml"/><Relationship Id="rId2" Type="http://schemas.openxmlformats.org/officeDocument/2006/relationships/tags" Target="../tags/tag64.xml"/><Relationship Id="rId1" Type="http://schemas.openxmlformats.org/officeDocument/2006/relationships/vmlDrawing" Target="../drawings/vmlDrawing33.vml"/><Relationship Id="rId6" Type="http://schemas.openxmlformats.org/officeDocument/2006/relationships/image" Target="../media/image6.emf"/><Relationship Id="rId5" Type="http://schemas.openxmlformats.org/officeDocument/2006/relationships/oleObject" Target="../embeddings/oleObject33.bin"/><Relationship Id="rId4" Type="http://schemas.openxmlformats.org/officeDocument/2006/relationships/slideLayout" Target="../slideLayouts/slideLayout32.xml"/></Relationships>
</file>

<file path=ppt/slides/_rels/slide18.xml.rels><?xml version="1.0" encoding="UTF-8" standalone="yes"?>
<Relationships xmlns="http://schemas.openxmlformats.org/package/2006/relationships"><Relationship Id="rId3" Type="http://schemas.openxmlformats.org/officeDocument/2006/relationships/tags" Target="../tags/tag67.xml"/><Relationship Id="rId2" Type="http://schemas.openxmlformats.org/officeDocument/2006/relationships/tags" Target="../tags/tag66.xml"/><Relationship Id="rId1" Type="http://schemas.openxmlformats.org/officeDocument/2006/relationships/vmlDrawing" Target="../drawings/vmlDrawing34.vml"/><Relationship Id="rId6" Type="http://schemas.openxmlformats.org/officeDocument/2006/relationships/image" Target="../media/image6.emf"/><Relationship Id="rId5" Type="http://schemas.openxmlformats.org/officeDocument/2006/relationships/oleObject" Target="../embeddings/oleObject34.bin"/><Relationship Id="rId4" Type="http://schemas.openxmlformats.org/officeDocument/2006/relationships/slideLayout" Target="../slideLayouts/slideLayout32.xml"/></Relationships>
</file>

<file path=ppt/slides/_rels/slide19.xml.rels><?xml version="1.0" encoding="UTF-8" standalone="yes"?>
<Relationships xmlns="http://schemas.openxmlformats.org/package/2006/relationships"><Relationship Id="rId3" Type="http://schemas.openxmlformats.org/officeDocument/2006/relationships/tags" Target="../tags/tag69.xml"/><Relationship Id="rId2" Type="http://schemas.openxmlformats.org/officeDocument/2006/relationships/tags" Target="../tags/tag68.xml"/><Relationship Id="rId1" Type="http://schemas.openxmlformats.org/officeDocument/2006/relationships/vmlDrawing" Target="../drawings/vmlDrawing35.vml"/><Relationship Id="rId6" Type="http://schemas.openxmlformats.org/officeDocument/2006/relationships/image" Target="../media/image6.emf"/><Relationship Id="rId5" Type="http://schemas.openxmlformats.org/officeDocument/2006/relationships/oleObject" Target="../embeddings/oleObject35.bin"/><Relationship Id="rId4" Type="http://schemas.openxmlformats.org/officeDocument/2006/relationships/slideLayout" Target="../slideLayouts/slideLayout32.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35.xml"/><Relationship Id="rId1" Type="http://schemas.openxmlformats.org/officeDocument/2006/relationships/vmlDrawing" Target="../drawings/vmlDrawing18.vml"/><Relationship Id="rId5" Type="http://schemas.openxmlformats.org/officeDocument/2006/relationships/image" Target="../media/image3.emf"/><Relationship Id="rId4" Type="http://schemas.openxmlformats.org/officeDocument/2006/relationships/oleObject" Target="../embeddings/oleObject18.bin"/></Relationships>
</file>

<file path=ppt/slides/_rels/slide20.xml.rels><?xml version="1.0" encoding="UTF-8" standalone="yes"?>
<Relationships xmlns="http://schemas.openxmlformats.org/package/2006/relationships"><Relationship Id="rId3" Type="http://schemas.openxmlformats.org/officeDocument/2006/relationships/tags" Target="../tags/tag71.xml"/><Relationship Id="rId2" Type="http://schemas.openxmlformats.org/officeDocument/2006/relationships/tags" Target="../tags/tag70.xml"/><Relationship Id="rId1" Type="http://schemas.openxmlformats.org/officeDocument/2006/relationships/vmlDrawing" Target="../drawings/vmlDrawing36.vml"/><Relationship Id="rId6" Type="http://schemas.openxmlformats.org/officeDocument/2006/relationships/image" Target="../media/image3.emf"/><Relationship Id="rId5" Type="http://schemas.openxmlformats.org/officeDocument/2006/relationships/oleObject" Target="../embeddings/oleObject36.bin"/><Relationship Id="rId4"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tags" Target="../tags/tag73.xml"/><Relationship Id="rId2" Type="http://schemas.openxmlformats.org/officeDocument/2006/relationships/tags" Target="../tags/tag72.xml"/><Relationship Id="rId1" Type="http://schemas.openxmlformats.org/officeDocument/2006/relationships/vmlDrawing" Target="../drawings/vmlDrawing37.vml"/><Relationship Id="rId6" Type="http://schemas.openxmlformats.org/officeDocument/2006/relationships/image" Target="../media/image6.emf"/><Relationship Id="rId5" Type="http://schemas.openxmlformats.org/officeDocument/2006/relationships/oleObject" Target="../embeddings/oleObject37.bin"/><Relationship Id="rId4" Type="http://schemas.openxmlformats.org/officeDocument/2006/relationships/slideLayout" Target="../slideLayouts/slideLayout32.xml"/></Relationships>
</file>

<file path=ppt/slides/_rels/slide22.xml.rels><?xml version="1.0" encoding="UTF-8" standalone="yes"?>
<Relationships xmlns="http://schemas.openxmlformats.org/package/2006/relationships"><Relationship Id="rId3" Type="http://schemas.openxmlformats.org/officeDocument/2006/relationships/tags" Target="../tags/tag75.xml"/><Relationship Id="rId2" Type="http://schemas.openxmlformats.org/officeDocument/2006/relationships/tags" Target="../tags/tag74.xml"/><Relationship Id="rId1" Type="http://schemas.openxmlformats.org/officeDocument/2006/relationships/vmlDrawing" Target="../drawings/vmlDrawing38.vml"/><Relationship Id="rId6" Type="http://schemas.openxmlformats.org/officeDocument/2006/relationships/image" Target="../media/image6.emf"/><Relationship Id="rId5" Type="http://schemas.openxmlformats.org/officeDocument/2006/relationships/oleObject" Target="../embeddings/oleObject38.bin"/><Relationship Id="rId4" Type="http://schemas.openxmlformats.org/officeDocument/2006/relationships/slideLayout" Target="../slideLayouts/slideLayout32.xml"/></Relationships>
</file>

<file path=ppt/slides/_rels/slide23.xml.rels><?xml version="1.0" encoding="UTF-8" standalone="yes"?>
<Relationships xmlns="http://schemas.openxmlformats.org/package/2006/relationships"><Relationship Id="rId3" Type="http://schemas.openxmlformats.org/officeDocument/2006/relationships/tags" Target="../tags/tag77.xml"/><Relationship Id="rId2" Type="http://schemas.openxmlformats.org/officeDocument/2006/relationships/tags" Target="../tags/tag76.xml"/><Relationship Id="rId1" Type="http://schemas.openxmlformats.org/officeDocument/2006/relationships/vmlDrawing" Target="../drawings/vmlDrawing39.vml"/><Relationship Id="rId6" Type="http://schemas.openxmlformats.org/officeDocument/2006/relationships/image" Target="../media/image6.emf"/><Relationship Id="rId5" Type="http://schemas.openxmlformats.org/officeDocument/2006/relationships/oleObject" Target="../embeddings/oleObject39.bin"/><Relationship Id="rId4" Type="http://schemas.openxmlformats.org/officeDocument/2006/relationships/slideLayout" Target="../slideLayouts/slideLayout32.xml"/></Relationships>
</file>

<file path=ppt/slides/_rels/slide24.xml.rels><?xml version="1.0" encoding="UTF-8" standalone="yes"?>
<Relationships xmlns="http://schemas.openxmlformats.org/package/2006/relationships"><Relationship Id="rId3" Type="http://schemas.openxmlformats.org/officeDocument/2006/relationships/tags" Target="../tags/tag79.xml"/><Relationship Id="rId2" Type="http://schemas.openxmlformats.org/officeDocument/2006/relationships/tags" Target="../tags/tag78.xml"/><Relationship Id="rId1" Type="http://schemas.openxmlformats.org/officeDocument/2006/relationships/vmlDrawing" Target="../drawings/vmlDrawing40.vml"/><Relationship Id="rId6" Type="http://schemas.openxmlformats.org/officeDocument/2006/relationships/image" Target="../media/image6.emf"/><Relationship Id="rId5" Type="http://schemas.openxmlformats.org/officeDocument/2006/relationships/oleObject" Target="../embeddings/oleObject40.bin"/><Relationship Id="rId4" Type="http://schemas.openxmlformats.org/officeDocument/2006/relationships/slideLayout" Target="../slideLayouts/slideLayout32.xml"/></Relationships>
</file>

<file path=ppt/slides/_rels/slide25.xml.rels><?xml version="1.0" encoding="UTF-8" standalone="yes"?>
<Relationships xmlns="http://schemas.openxmlformats.org/package/2006/relationships"><Relationship Id="rId3" Type="http://schemas.openxmlformats.org/officeDocument/2006/relationships/tags" Target="../tags/tag81.xml"/><Relationship Id="rId2" Type="http://schemas.openxmlformats.org/officeDocument/2006/relationships/tags" Target="../tags/tag80.xml"/><Relationship Id="rId1" Type="http://schemas.openxmlformats.org/officeDocument/2006/relationships/vmlDrawing" Target="../drawings/vmlDrawing41.vml"/><Relationship Id="rId6" Type="http://schemas.openxmlformats.org/officeDocument/2006/relationships/image" Target="../media/image3.emf"/><Relationship Id="rId5" Type="http://schemas.openxmlformats.org/officeDocument/2006/relationships/oleObject" Target="../embeddings/oleObject41.bin"/><Relationship Id="rId4"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3" Type="http://schemas.openxmlformats.org/officeDocument/2006/relationships/tags" Target="../tags/tag83.xml"/><Relationship Id="rId2" Type="http://schemas.openxmlformats.org/officeDocument/2006/relationships/tags" Target="../tags/tag82.xml"/><Relationship Id="rId1" Type="http://schemas.openxmlformats.org/officeDocument/2006/relationships/vmlDrawing" Target="../drawings/vmlDrawing42.vml"/><Relationship Id="rId6" Type="http://schemas.openxmlformats.org/officeDocument/2006/relationships/image" Target="../media/image6.emf"/><Relationship Id="rId5" Type="http://schemas.openxmlformats.org/officeDocument/2006/relationships/oleObject" Target="../embeddings/oleObject42.bin"/><Relationship Id="rId4" Type="http://schemas.openxmlformats.org/officeDocument/2006/relationships/slideLayout" Target="../slideLayouts/slideLayout32.xml"/></Relationships>
</file>

<file path=ppt/slides/_rels/slide27.xml.rels><?xml version="1.0" encoding="UTF-8" standalone="yes"?>
<Relationships xmlns="http://schemas.openxmlformats.org/package/2006/relationships"><Relationship Id="rId3" Type="http://schemas.openxmlformats.org/officeDocument/2006/relationships/tags" Target="../tags/tag85.xml"/><Relationship Id="rId2" Type="http://schemas.openxmlformats.org/officeDocument/2006/relationships/tags" Target="../tags/tag84.xml"/><Relationship Id="rId1" Type="http://schemas.openxmlformats.org/officeDocument/2006/relationships/vmlDrawing" Target="../drawings/vmlDrawing43.vml"/><Relationship Id="rId6" Type="http://schemas.openxmlformats.org/officeDocument/2006/relationships/image" Target="../media/image6.emf"/><Relationship Id="rId5" Type="http://schemas.openxmlformats.org/officeDocument/2006/relationships/oleObject" Target="../embeddings/oleObject43.bin"/><Relationship Id="rId4" Type="http://schemas.openxmlformats.org/officeDocument/2006/relationships/slideLayout" Target="../slideLayouts/slideLayout32.xml"/></Relationships>
</file>

<file path=ppt/slides/_rels/slide28.xml.rels><?xml version="1.0" encoding="UTF-8" standalone="yes"?>
<Relationships xmlns="http://schemas.openxmlformats.org/package/2006/relationships"><Relationship Id="rId3" Type="http://schemas.openxmlformats.org/officeDocument/2006/relationships/tags" Target="../tags/tag87.xml"/><Relationship Id="rId2" Type="http://schemas.openxmlformats.org/officeDocument/2006/relationships/tags" Target="../tags/tag86.xml"/><Relationship Id="rId1" Type="http://schemas.openxmlformats.org/officeDocument/2006/relationships/vmlDrawing" Target="../drawings/vmlDrawing44.vml"/><Relationship Id="rId6" Type="http://schemas.openxmlformats.org/officeDocument/2006/relationships/image" Target="../media/image6.emf"/><Relationship Id="rId5" Type="http://schemas.openxmlformats.org/officeDocument/2006/relationships/oleObject" Target="../embeddings/oleObject44.bin"/><Relationship Id="rId4" Type="http://schemas.openxmlformats.org/officeDocument/2006/relationships/slideLayout" Target="../slideLayouts/slideLayout32.xml"/></Relationships>
</file>

<file path=ppt/slides/_rels/slide29.xml.rels><?xml version="1.0" encoding="UTF-8" standalone="yes"?>
<Relationships xmlns="http://schemas.openxmlformats.org/package/2006/relationships"><Relationship Id="rId3" Type="http://schemas.openxmlformats.org/officeDocument/2006/relationships/tags" Target="../tags/tag89.xml"/><Relationship Id="rId2" Type="http://schemas.openxmlformats.org/officeDocument/2006/relationships/tags" Target="../tags/tag88.xml"/><Relationship Id="rId1" Type="http://schemas.openxmlformats.org/officeDocument/2006/relationships/vmlDrawing" Target="../drawings/vmlDrawing45.vml"/><Relationship Id="rId6" Type="http://schemas.openxmlformats.org/officeDocument/2006/relationships/image" Target="../media/image6.emf"/><Relationship Id="rId5" Type="http://schemas.openxmlformats.org/officeDocument/2006/relationships/oleObject" Target="../embeddings/oleObject45.bin"/><Relationship Id="rId4" Type="http://schemas.openxmlformats.org/officeDocument/2006/relationships/slideLayout" Target="../slideLayouts/slideLayout32.xml"/></Relationships>
</file>

<file path=ppt/slides/_rels/slide3.xml.rels><?xml version="1.0" encoding="UTF-8" standalone="yes"?>
<Relationships xmlns="http://schemas.openxmlformats.org/package/2006/relationships"><Relationship Id="rId3" Type="http://schemas.openxmlformats.org/officeDocument/2006/relationships/tags" Target="../tags/tag37.xml"/><Relationship Id="rId2" Type="http://schemas.openxmlformats.org/officeDocument/2006/relationships/tags" Target="../tags/tag36.xml"/><Relationship Id="rId1" Type="http://schemas.openxmlformats.org/officeDocument/2006/relationships/vmlDrawing" Target="../drawings/vmlDrawing19.vml"/><Relationship Id="rId6" Type="http://schemas.openxmlformats.org/officeDocument/2006/relationships/image" Target="../media/image3.emf"/><Relationship Id="rId5" Type="http://schemas.openxmlformats.org/officeDocument/2006/relationships/oleObject" Target="../embeddings/oleObject19.bin"/><Relationship Id="rId4"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3" Type="http://schemas.openxmlformats.org/officeDocument/2006/relationships/tags" Target="../tags/tag91.xml"/><Relationship Id="rId2" Type="http://schemas.openxmlformats.org/officeDocument/2006/relationships/tags" Target="../tags/tag90.xml"/><Relationship Id="rId1" Type="http://schemas.openxmlformats.org/officeDocument/2006/relationships/vmlDrawing" Target="../drawings/vmlDrawing46.vml"/><Relationship Id="rId6" Type="http://schemas.openxmlformats.org/officeDocument/2006/relationships/image" Target="../media/image6.emf"/><Relationship Id="rId5" Type="http://schemas.openxmlformats.org/officeDocument/2006/relationships/oleObject" Target="../embeddings/oleObject46.bin"/><Relationship Id="rId4" Type="http://schemas.openxmlformats.org/officeDocument/2006/relationships/slideLayout" Target="../slideLayouts/slideLayout32.xml"/></Relationships>
</file>

<file path=ppt/slides/_rels/slide31.xml.rels><?xml version="1.0" encoding="UTF-8" standalone="yes"?>
<Relationships xmlns="http://schemas.openxmlformats.org/package/2006/relationships"><Relationship Id="rId3" Type="http://schemas.openxmlformats.org/officeDocument/2006/relationships/tags" Target="../tags/tag93.xml"/><Relationship Id="rId2" Type="http://schemas.openxmlformats.org/officeDocument/2006/relationships/tags" Target="../tags/tag92.xml"/><Relationship Id="rId1" Type="http://schemas.openxmlformats.org/officeDocument/2006/relationships/vmlDrawing" Target="../drawings/vmlDrawing47.vml"/><Relationship Id="rId6" Type="http://schemas.openxmlformats.org/officeDocument/2006/relationships/image" Target="../media/image3.emf"/><Relationship Id="rId5" Type="http://schemas.openxmlformats.org/officeDocument/2006/relationships/oleObject" Target="../embeddings/oleObject47.bin"/><Relationship Id="rId4"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3" Type="http://schemas.openxmlformats.org/officeDocument/2006/relationships/tags" Target="../tags/tag95.xml"/><Relationship Id="rId7" Type="http://schemas.openxmlformats.org/officeDocument/2006/relationships/hyperlink" Target="https://www.ccn-cert.cni.es/guias/guias-series-ccn-stic/800-guia-esquema-nacional-de-seguridad.html" TargetMode="External"/><Relationship Id="rId2" Type="http://schemas.openxmlformats.org/officeDocument/2006/relationships/tags" Target="../tags/tag94.xml"/><Relationship Id="rId1" Type="http://schemas.openxmlformats.org/officeDocument/2006/relationships/vmlDrawing" Target="../drawings/vmlDrawing48.vml"/><Relationship Id="rId6" Type="http://schemas.openxmlformats.org/officeDocument/2006/relationships/image" Target="../media/image6.emf"/><Relationship Id="rId5" Type="http://schemas.openxmlformats.org/officeDocument/2006/relationships/oleObject" Target="../embeddings/oleObject48.bin"/><Relationship Id="rId4" Type="http://schemas.openxmlformats.org/officeDocument/2006/relationships/slideLayout" Target="../slideLayouts/slideLayout32.xml"/></Relationships>
</file>

<file path=ppt/slides/_rels/slide33.xml.rels><?xml version="1.0" encoding="UTF-8" standalone="yes"?>
<Relationships xmlns="http://schemas.openxmlformats.org/package/2006/relationships"><Relationship Id="rId3" Type="http://schemas.openxmlformats.org/officeDocument/2006/relationships/tags" Target="../tags/tag97.xml"/><Relationship Id="rId7" Type="http://schemas.openxmlformats.org/officeDocument/2006/relationships/hyperlink" Target="https://www.ccn-cert.cni.es/guias/guias-series-ccn-stic/800-guia-esquema-nacional-de-seguridad.html" TargetMode="External"/><Relationship Id="rId2" Type="http://schemas.openxmlformats.org/officeDocument/2006/relationships/tags" Target="../tags/tag96.xml"/><Relationship Id="rId1" Type="http://schemas.openxmlformats.org/officeDocument/2006/relationships/vmlDrawing" Target="../drawings/vmlDrawing49.vml"/><Relationship Id="rId6" Type="http://schemas.openxmlformats.org/officeDocument/2006/relationships/image" Target="../media/image6.emf"/><Relationship Id="rId5" Type="http://schemas.openxmlformats.org/officeDocument/2006/relationships/oleObject" Target="../embeddings/oleObject49.bin"/><Relationship Id="rId4" Type="http://schemas.openxmlformats.org/officeDocument/2006/relationships/slideLayout" Target="../slideLayouts/slideLayout32.xml"/></Relationships>
</file>

<file path=ppt/slides/_rels/slide34.xml.rels><?xml version="1.0" encoding="UTF-8" standalone="yes"?>
<Relationships xmlns="http://schemas.openxmlformats.org/package/2006/relationships"><Relationship Id="rId3" Type="http://schemas.openxmlformats.org/officeDocument/2006/relationships/tags" Target="../tags/tag99.xml"/><Relationship Id="rId2" Type="http://schemas.openxmlformats.org/officeDocument/2006/relationships/tags" Target="../tags/tag98.xml"/><Relationship Id="rId1" Type="http://schemas.openxmlformats.org/officeDocument/2006/relationships/vmlDrawing" Target="../drawings/vmlDrawing50.vml"/><Relationship Id="rId6" Type="http://schemas.openxmlformats.org/officeDocument/2006/relationships/image" Target="../media/image3.emf"/><Relationship Id="rId5" Type="http://schemas.openxmlformats.org/officeDocument/2006/relationships/oleObject" Target="../embeddings/oleObject50.bin"/><Relationship Id="rId4"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3" Type="http://schemas.openxmlformats.org/officeDocument/2006/relationships/tags" Target="../tags/tag101.xml"/><Relationship Id="rId2" Type="http://schemas.openxmlformats.org/officeDocument/2006/relationships/tags" Target="../tags/tag100.xml"/><Relationship Id="rId1" Type="http://schemas.openxmlformats.org/officeDocument/2006/relationships/vmlDrawing" Target="../drawings/vmlDrawing51.vml"/><Relationship Id="rId6" Type="http://schemas.openxmlformats.org/officeDocument/2006/relationships/image" Target="../media/image6.emf"/><Relationship Id="rId5" Type="http://schemas.openxmlformats.org/officeDocument/2006/relationships/oleObject" Target="../embeddings/oleObject51.bin"/><Relationship Id="rId4" Type="http://schemas.openxmlformats.org/officeDocument/2006/relationships/slideLayout" Target="../slideLayouts/slideLayout32.xml"/></Relationships>
</file>

<file path=ppt/slides/_rels/slide36.xml.rels><?xml version="1.0" encoding="UTF-8" standalone="yes"?>
<Relationships xmlns="http://schemas.openxmlformats.org/package/2006/relationships"><Relationship Id="rId3" Type="http://schemas.openxmlformats.org/officeDocument/2006/relationships/tags" Target="../tags/tag103.xml"/><Relationship Id="rId2" Type="http://schemas.openxmlformats.org/officeDocument/2006/relationships/tags" Target="../tags/tag102.xml"/><Relationship Id="rId1" Type="http://schemas.openxmlformats.org/officeDocument/2006/relationships/vmlDrawing" Target="../drawings/vmlDrawing52.vml"/><Relationship Id="rId6" Type="http://schemas.openxmlformats.org/officeDocument/2006/relationships/image" Target="../media/image6.emf"/><Relationship Id="rId5" Type="http://schemas.openxmlformats.org/officeDocument/2006/relationships/oleObject" Target="../embeddings/oleObject52.bin"/><Relationship Id="rId4" Type="http://schemas.openxmlformats.org/officeDocument/2006/relationships/slideLayout" Target="../slideLayouts/slideLayout32.xml"/></Relationships>
</file>

<file path=ppt/slides/_rels/slide37.xml.rels><?xml version="1.0" encoding="UTF-8" standalone="yes"?>
<Relationships xmlns="http://schemas.openxmlformats.org/package/2006/relationships"><Relationship Id="rId3" Type="http://schemas.openxmlformats.org/officeDocument/2006/relationships/tags" Target="../tags/tag105.xml"/><Relationship Id="rId2" Type="http://schemas.openxmlformats.org/officeDocument/2006/relationships/tags" Target="../tags/tag104.xml"/><Relationship Id="rId1" Type="http://schemas.openxmlformats.org/officeDocument/2006/relationships/vmlDrawing" Target="../drawings/vmlDrawing53.vml"/><Relationship Id="rId6" Type="http://schemas.openxmlformats.org/officeDocument/2006/relationships/image" Target="../media/image6.emf"/><Relationship Id="rId5" Type="http://schemas.openxmlformats.org/officeDocument/2006/relationships/oleObject" Target="../embeddings/oleObject53.bin"/><Relationship Id="rId4" Type="http://schemas.openxmlformats.org/officeDocument/2006/relationships/slideLayout" Target="../slideLayouts/slideLayout32.xml"/></Relationships>
</file>

<file path=ppt/slides/_rels/slide38.xml.rels><?xml version="1.0" encoding="UTF-8" standalone="yes"?>
<Relationships xmlns="http://schemas.openxmlformats.org/package/2006/relationships"><Relationship Id="rId3" Type="http://schemas.openxmlformats.org/officeDocument/2006/relationships/tags" Target="../tags/tag107.xml"/><Relationship Id="rId2" Type="http://schemas.openxmlformats.org/officeDocument/2006/relationships/tags" Target="../tags/tag106.xml"/><Relationship Id="rId1" Type="http://schemas.openxmlformats.org/officeDocument/2006/relationships/vmlDrawing" Target="../drawings/vmlDrawing54.vml"/><Relationship Id="rId6" Type="http://schemas.openxmlformats.org/officeDocument/2006/relationships/image" Target="../media/image3.emf"/><Relationship Id="rId5" Type="http://schemas.openxmlformats.org/officeDocument/2006/relationships/oleObject" Target="../embeddings/oleObject54.bin"/><Relationship Id="rId4"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3" Type="http://schemas.openxmlformats.org/officeDocument/2006/relationships/tags" Target="../tags/tag109.xml"/><Relationship Id="rId2" Type="http://schemas.openxmlformats.org/officeDocument/2006/relationships/tags" Target="../tags/tag108.xml"/><Relationship Id="rId1" Type="http://schemas.openxmlformats.org/officeDocument/2006/relationships/vmlDrawing" Target="../drawings/vmlDrawing55.vml"/><Relationship Id="rId6" Type="http://schemas.openxmlformats.org/officeDocument/2006/relationships/image" Target="../media/image6.emf"/><Relationship Id="rId5" Type="http://schemas.openxmlformats.org/officeDocument/2006/relationships/oleObject" Target="../embeddings/oleObject55.bin"/><Relationship Id="rId4" Type="http://schemas.openxmlformats.org/officeDocument/2006/relationships/slideLayout" Target="../slideLayouts/slideLayout32.xml"/></Relationships>
</file>

<file path=ppt/slides/_rels/slide4.xml.rels><?xml version="1.0" encoding="UTF-8" standalone="yes"?>
<Relationships xmlns="http://schemas.openxmlformats.org/package/2006/relationships"><Relationship Id="rId3" Type="http://schemas.openxmlformats.org/officeDocument/2006/relationships/tags" Target="../tags/tag39.xml"/><Relationship Id="rId2" Type="http://schemas.openxmlformats.org/officeDocument/2006/relationships/tags" Target="../tags/tag38.xml"/><Relationship Id="rId1" Type="http://schemas.openxmlformats.org/officeDocument/2006/relationships/vmlDrawing" Target="../drawings/vmlDrawing20.vml"/><Relationship Id="rId6" Type="http://schemas.openxmlformats.org/officeDocument/2006/relationships/image" Target="../media/image6.emf"/><Relationship Id="rId5" Type="http://schemas.openxmlformats.org/officeDocument/2006/relationships/oleObject" Target="../embeddings/oleObject20.bin"/><Relationship Id="rId4" Type="http://schemas.openxmlformats.org/officeDocument/2006/relationships/slideLayout" Target="../slideLayouts/slideLayout32.xml"/></Relationships>
</file>

<file path=ppt/slides/_rels/slide40.xml.rels><?xml version="1.0" encoding="UTF-8" standalone="yes"?>
<Relationships xmlns="http://schemas.openxmlformats.org/package/2006/relationships"><Relationship Id="rId3" Type="http://schemas.openxmlformats.org/officeDocument/2006/relationships/tags" Target="../tags/tag111.xml"/><Relationship Id="rId2" Type="http://schemas.openxmlformats.org/officeDocument/2006/relationships/tags" Target="../tags/tag110.xml"/><Relationship Id="rId1" Type="http://schemas.openxmlformats.org/officeDocument/2006/relationships/vmlDrawing" Target="../drawings/vmlDrawing56.vml"/><Relationship Id="rId6" Type="http://schemas.openxmlformats.org/officeDocument/2006/relationships/image" Target="../media/image6.emf"/><Relationship Id="rId5" Type="http://schemas.openxmlformats.org/officeDocument/2006/relationships/oleObject" Target="../embeddings/oleObject56.bin"/><Relationship Id="rId4" Type="http://schemas.openxmlformats.org/officeDocument/2006/relationships/slideLayout" Target="../slideLayouts/slideLayout32.xml"/></Relationships>
</file>

<file path=ppt/slides/_rels/slide41.xml.rels><?xml version="1.0" encoding="UTF-8" standalone="yes"?>
<Relationships xmlns="http://schemas.openxmlformats.org/package/2006/relationships"><Relationship Id="rId8" Type="http://schemas.openxmlformats.org/officeDocument/2006/relationships/image" Target="../media/image8.emf"/><Relationship Id="rId3" Type="http://schemas.openxmlformats.org/officeDocument/2006/relationships/tags" Target="../tags/tag113.xml"/><Relationship Id="rId7" Type="http://schemas.openxmlformats.org/officeDocument/2006/relationships/hyperlink" Target="https://www.ccn-cert.cni.es/documentos-publicos/1789-magerit-libro-i-metodo/file.html" TargetMode="External"/><Relationship Id="rId2" Type="http://schemas.openxmlformats.org/officeDocument/2006/relationships/tags" Target="../tags/tag112.xml"/><Relationship Id="rId1" Type="http://schemas.openxmlformats.org/officeDocument/2006/relationships/vmlDrawing" Target="../drawings/vmlDrawing57.vml"/><Relationship Id="rId6" Type="http://schemas.openxmlformats.org/officeDocument/2006/relationships/image" Target="../media/image6.emf"/><Relationship Id="rId5" Type="http://schemas.openxmlformats.org/officeDocument/2006/relationships/oleObject" Target="../embeddings/oleObject57.bin"/><Relationship Id="rId4" Type="http://schemas.openxmlformats.org/officeDocument/2006/relationships/slideLayout" Target="../slideLayouts/slideLayout32.xml"/></Relationships>
</file>

<file path=ppt/slides/_rels/slide42.xml.rels><?xml version="1.0" encoding="UTF-8" standalone="yes"?>
<Relationships xmlns="http://schemas.openxmlformats.org/package/2006/relationships"><Relationship Id="rId3" Type="http://schemas.openxmlformats.org/officeDocument/2006/relationships/tags" Target="../tags/tag115.xml"/><Relationship Id="rId2" Type="http://schemas.openxmlformats.org/officeDocument/2006/relationships/tags" Target="../tags/tag114.xml"/><Relationship Id="rId1" Type="http://schemas.openxmlformats.org/officeDocument/2006/relationships/vmlDrawing" Target="../drawings/vmlDrawing58.vml"/><Relationship Id="rId6" Type="http://schemas.openxmlformats.org/officeDocument/2006/relationships/image" Target="../media/image3.emf"/><Relationship Id="rId5" Type="http://schemas.openxmlformats.org/officeDocument/2006/relationships/oleObject" Target="../embeddings/oleObject58.bin"/><Relationship Id="rId4"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3" Type="http://schemas.openxmlformats.org/officeDocument/2006/relationships/tags" Target="../tags/tag117.xml"/><Relationship Id="rId2" Type="http://schemas.openxmlformats.org/officeDocument/2006/relationships/tags" Target="../tags/tag116.xml"/><Relationship Id="rId1" Type="http://schemas.openxmlformats.org/officeDocument/2006/relationships/vmlDrawing" Target="../drawings/vmlDrawing59.vml"/><Relationship Id="rId6" Type="http://schemas.openxmlformats.org/officeDocument/2006/relationships/image" Target="../media/image6.emf"/><Relationship Id="rId5" Type="http://schemas.openxmlformats.org/officeDocument/2006/relationships/oleObject" Target="../embeddings/oleObject59.bin"/><Relationship Id="rId4" Type="http://schemas.openxmlformats.org/officeDocument/2006/relationships/slideLayout" Target="../slideLayouts/slideLayout32.xml"/></Relationships>
</file>

<file path=ppt/slides/_rels/slide44.xml.rels><?xml version="1.0" encoding="UTF-8" standalone="yes"?>
<Relationships xmlns="http://schemas.openxmlformats.org/package/2006/relationships"><Relationship Id="rId3" Type="http://schemas.openxmlformats.org/officeDocument/2006/relationships/tags" Target="../tags/tag119.xml"/><Relationship Id="rId2" Type="http://schemas.openxmlformats.org/officeDocument/2006/relationships/tags" Target="../tags/tag118.xml"/><Relationship Id="rId1" Type="http://schemas.openxmlformats.org/officeDocument/2006/relationships/vmlDrawing" Target="../drawings/vmlDrawing60.vml"/><Relationship Id="rId6" Type="http://schemas.openxmlformats.org/officeDocument/2006/relationships/image" Target="../media/image6.emf"/><Relationship Id="rId5" Type="http://schemas.openxmlformats.org/officeDocument/2006/relationships/oleObject" Target="../embeddings/oleObject60.bin"/><Relationship Id="rId4" Type="http://schemas.openxmlformats.org/officeDocument/2006/relationships/slideLayout" Target="../slideLayouts/slideLayout32.xml"/></Relationships>
</file>

<file path=ppt/slides/_rels/slide45.xml.rels><?xml version="1.0" encoding="UTF-8" standalone="yes"?>
<Relationships xmlns="http://schemas.openxmlformats.org/package/2006/relationships"><Relationship Id="rId3" Type="http://schemas.openxmlformats.org/officeDocument/2006/relationships/tags" Target="../tags/tag121.xml"/><Relationship Id="rId2" Type="http://schemas.openxmlformats.org/officeDocument/2006/relationships/tags" Target="../tags/tag120.xml"/><Relationship Id="rId1" Type="http://schemas.openxmlformats.org/officeDocument/2006/relationships/vmlDrawing" Target="../drawings/vmlDrawing61.vml"/><Relationship Id="rId6" Type="http://schemas.openxmlformats.org/officeDocument/2006/relationships/image" Target="../media/image3.emf"/><Relationship Id="rId5" Type="http://schemas.openxmlformats.org/officeDocument/2006/relationships/oleObject" Target="../embeddings/oleObject61.bin"/><Relationship Id="rId4"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3" Type="http://schemas.openxmlformats.org/officeDocument/2006/relationships/tags" Target="../tags/tag123.xml"/><Relationship Id="rId7" Type="http://schemas.openxmlformats.org/officeDocument/2006/relationships/hyperlink" Target="https://www.dacoruna.gal/licitacion/licitacion/2074184" TargetMode="External"/><Relationship Id="rId2" Type="http://schemas.openxmlformats.org/officeDocument/2006/relationships/tags" Target="../tags/tag122.xml"/><Relationship Id="rId1" Type="http://schemas.openxmlformats.org/officeDocument/2006/relationships/vmlDrawing" Target="../drawings/vmlDrawing62.vml"/><Relationship Id="rId6" Type="http://schemas.openxmlformats.org/officeDocument/2006/relationships/image" Target="../media/image6.emf"/><Relationship Id="rId5" Type="http://schemas.openxmlformats.org/officeDocument/2006/relationships/oleObject" Target="../embeddings/oleObject62.bin"/><Relationship Id="rId4" Type="http://schemas.openxmlformats.org/officeDocument/2006/relationships/slideLayout" Target="../slideLayouts/slideLayout32.xml"/></Relationships>
</file>

<file path=ppt/slides/_rels/slide47.xml.rels><?xml version="1.0" encoding="UTF-8" standalone="yes"?>
<Relationships xmlns="http://schemas.openxmlformats.org/package/2006/relationships"><Relationship Id="rId3" Type="http://schemas.openxmlformats.org/officeDocument/2006/relationships/tags" Target="../tags/tag125.xml"/><Relationship Id="rId7" Type="http://schemas.openxmlformats.org/officeDocument/2006/relationships/hyperlink" Target="https://www.dacoruna.gal/licitacion/licitacion/3146716" TargetMode="External"/><Relationship Id="rId2" Type="http://schemas.openxmlformats.org/officeDocument/2006/relationships/tags" Target="../tags/tag124.xml"/><Relationship Id="rId1" Type="http://schemas.openxmlformats.org/officeDocument/2006/relationships/vmlDrawing" Target="../drawings/vmlDrawing63.vml"/><Relationship Id="rId6" Type="http://schemas.openxmlformats.org/officeDocument/2006/relationships/image" Target="../media/image6.emf"/><Relationship Id="rId5" Type="http://schemas.openxmlformats.org/officeDocument/2006/relationships/oleObject" Target="../embeddings/oleObject63.bin"/><Relationship Id="rId4" Type="http://schemas.openxmlformats.org/officeDocument/2006/relationships/slideLayout" Target="../slideLayouts/slideLayout32.xml"/></Relationships>
</file>

<file path=ppt/slides/_rels/slide48.xml.rels><?xml version="1.0" encoding="UTF-8" standalone="yes"?>
<Relationships xmlns="http://schemas.openxmlformats.org/package/2006/relationships"><Relationship Id="rId3" Type="http://schemas.openxmlformats.org/officeDocument/2006/relationships/tags" Target="../tags/tag127.xml"/><Relationship Id="rId2" Type="http://schemas.openxmlformats.org/officeDocument/2006/relationships/tags" Target="../tags/tag126.xml"/><Relationship Id="rId1" Type="http://schemas.openxmlformats.org/officeDocument/2006/relationships/vmlDrawing" Target="../drawings/vmlDrawing64.vml"/><Relationship Id="rId6" Type="http://schemas.openxmlformats.org/officeDocument/2006/relationships/image" Target="../media/image3.emf"/><Relationship Id="rId5" Type="http://schemas.openxmlformats.org/officeDocument/2006/relationships/oleObject" Target="../embeddings/oleObject64.bin"/><Relationship Id="rId4" Type="http://schemas.openxmlformats.org/officeDocument/2006/relationships/slideLayout" Target="../slideLayouts/slideLayout12.xml"/></Relationships>
</file>

<file path=ppt/slides/_rels/slide49.xml.rels><?xml version="1.0" encoding="UTF-8" standalone="yes"?>
<Relationships xmlns="http://schemas.openxmlformats.org/package/2006/relationships"><Relationship Id="rId3" Type="http://schemas.openxmlformats.org/officeDocument/2006/relationships/tags" Target="../tags/tag129.xml"/><Relationship Id="rId2" Type="http://schemas.openxmlformats.org/officeDocument/2006/relationships/tags" Target="../tags/tag128.xml"/><Relationship Id="rId1" Type="http://schemas.openxmlformats.org/officeDocument/2006/relationships/vmlDrawing" Target="../drawings/vmlDrawing65.vml"/><Relationship Id="rId6" Type="http://schemas.openxmlformats.org/officeDocument/2006/relationships/image" Target="../media/image6.emf"/><Relationship Id="rId5" Type="http://schemas.openxmlformats.org/officeDocument/2006/relationships/oleObject" Target="../embeddings/oleObject65.bin"/><Relationship Id="rId4" Type="http://schemas.openxmlformats.org/officeDocument/2006/relationships/slideLayout" Target="../slideLayouts/slideLayout32.xml"/></Relationships>
</file>

<file path=ppt/slides/_rels/slide5.xml.rels><?xml version="1.0" encoding="UTF-8" standalone="yes"?>
<Relationships xmlns="http://schemas.openxmlformats.org/package/2006/relationships"><Relationship Id="rId3" Type="http://schemas.openxmlformats.org/officeDocument/2006/relationships/tags" Target="../tags/tag41.xml"/><Relationship Id="rId2" Type="http://schemas.openxmlformats.org/officeDocument/2006/relationships/tags" Target="../tags/tag40.xml"/><Relationship Id="rId1" Type="http://schemas.openxmlformats.org/officeDocument/2006/relationships/vmlDrawing" Target="../drawings/vmlDrawing21.vml"/><Relationship Id="rId6" Type="http://schemas.openxmlformats.org/officeDocument/2006/relationships/image" Target="../media/image6.emf"/><Relationship Id="rId5" Type="http://schemas.openxmlformats.org/officeDocument/2006/relationships/oleObject" Target="../embeddings/oleObject21.bin"/><Relationship Id="rId4" Type="http://schemas.openxmlformats.org/officeDocument/2006/relationships/slideLayout" Target="../slideLayouts/slideLayout32.xml"/></Relationships>
</file>

<file path=ppt/slides/_rels/slide50.xml.rels><?xml version="1.0" encoding="UTF-8" standalone="yes"?>
<Relationships xmlns="http://schemas.openxmlformats.org/package/2006/relationships"><Relationship Id="rId3" Type="http://schemas.openxmlformats.org/officeDocument/2006/relationships/tags" Target="../tags/tag131.xml"/><Relationship Id="rId2" Type="http://schemas.openxmlformats.org/officeDocument/2006/relationships/tags" Target="../tags/tag130.xml"/><Relationship Id="rId1" Type="http://schemas.openxmlformats.org/officeDocument/2006/relationships/vmlDrawing" Target="../drawings/vmlDrawing66.vml"/><Relationship Id="rId6" Type="http://schemas.openxmlformats.org/officeDocument/2006/relationships/image" Target="../media/image6.emf"/><Relationship Id="rId5" Type="http://schemas.openxmlformats.org/officeDocument/2006/relationships/oleObject" Target="../embeddings/oleObject66.bin"/><Relationship Id="rId4" Type="http://schemas.openxmlformats.org/officeDocument/2006/relationships/slideLayout" Target="../slideLayouts/slideLayout32.xml"/></Relationships>
</file>

<file path=ppt/slides/_rels/slide51.xml.rels><?xml version="1.0" encoding="UTF-8" standalone="yes"?>
<Relationships xmlns="http://schemas.openxmlformats.org/package/2006/relationships"><Relationship Id="rId3" Type="http://schemas.openxmlformats.org/officeDocument/2006/relationships/tags" Target="../tags/tag133.xml"/><Relationship Id="rId2" Type="http://schemas.openxmlformats.org/officeDocument/2006/relationships/tags" Target="../tags/tag132.xml"/><Relationship Id="rId1" Type="http://schemas.openxmlformats.org/officeDocument/2006/relationships/vmlDrawing" Target="../drawings/vmlDrawing67.vml"/><Relationship Id="rId6" Type="http://schemas.openxmlformats.org/officeDocument/2006/relationships/image" Target="../media/image6.emf"/><Relationship Id="rId5" Type="http://schemas.openxmlformats.org/officeDocument/2006/relationships/oleObject" Target="../embeddings/oleObject67.bin"/><Relationship Id="rId4" Type="http://schemas.openxmlformats.org/officeDocument/2006/relationships/slideLayout" Target="../slideLayouts/slideLayout32.xml"/></Relationships>
</file>

<file path=ppt/slides/_rels/slide52.xml.rels><?xml version="1.0" encoding="UTF-8" standalone="yes"?>
<Relationships xmlns="http://schemas.openxmlformats.org/package/2006/relationships"><Relationship Id="rId3" Type="http://schemas.openxmlformats.org/officeDocument/2006/relationships/tags" Target="../tags/tag135.xml"/><Relationship Id="rId2" Type="http://schemas.openxmlformats.org/officeDocument/2006/relationships/tags" Target="../tags/tag134.xml"/><Relationship Id="rId1" Type="http://schemas.openxmlformats.org/officeDocument/2006/relationships/vmlDrawing" Target="../drawings/vmlDrawing68.vml"/><Relationship Id="rId6" Type="http://schemas.openxmlformats.org/officeDocument/2006/relationships/image" Target="../media/image6.emf"/><Relationship Id="rId5" Type="http://schemas.openxmlformats.org/officeDocument/2006/relationships/oleObject" Target="../embeddings/oleObject68.bin"/><Relationship Id="rId4" Type="http://schemas.openxmlformats.org/officeDocument/2006/relationships/slideLayout" Target="../slideLayouts/slideLayout32.xml"/></Relationships>
</file>

<file path=ppt/slides/_rels/slide53.xml.rels><?xml version="1.0" encoding="UTF-8" standalone="yes"?>
<Relationships xmlns="http://schemas.openxmlformats.org/package/2006/relationships"><Relationship Id="rId3" Type="http://schemas.openxmlformats.org/officeDocument/2006/relationships/tags" Target="../tags/tag137.xml"/><Relationship Id="rId2" Type="http://schemas.openxmlformats.org/officeDocument/2006/relationships/tags" Target="../tags/tag136.xml"/><Relationship Id="rId1" Type="http://schemas.openxmlformats.org/officeDocument/2006/relationships/vmlDrawing" Target="../drawings/vmlDrawing69.vml"/><Relationship Id="rId6" Type="http://schemas.openxmlformats.org/officeDocument/2006/relationships/image" Target="../media/image3.emf"/><Relationship Id="rId5" Type="http://schemas.openxmlformats.org/officeDocument/2006/relationships/oleObject" Target="../embeddings/oleObject69.bin"/><Relationship Id="rId4" Type="http://schemas.openxmlformats.org/officeDocument/2006/relationships/slideLayout" Target="../slideLayouts/slideLayout12.xml"/></Relationships>
</file>

<file path=ppt/slides/_rels/slide54.xml.rels><?xml version="1.0" encoding="UTF-8" standalone="yes"?>
<Relationships xmlns="http://schemas.openxmlformats.org/package/2006/relationships"><Relationship Id="rId3" Type="http://schemas.openxmlformats.org/officeDocument/2006/relationships/tags" Target="../tags/tag139.xml"/><Relationship Id="rId2" Type="http://schemas.openxmlformats.org/officeDocument/2006/relationships/tags" Target="../tags/tag138.xml"/><Relationship Id="rId1" Type="http://schemas.openxmlformats.org/officeDocument/2006/relationships/vmlDrawing" Target="../drawings/vmlDrawing70.vml"/><Relationship Id="rId6" Type="http://schemas.openxmlformats.org/officeDocument/2006/relationships/image" Target="../media/image6.emf"/><Relationship Id="rId5" Type="http://schemas.openxmlformats.org/officeDocument/2006/relationships/oleObject" Target="../embeddings/oleObject70.bin"/><Relationship Id="rId4" Type="http://schemas.openxmlformats.org/officeDocument/2006/relationships/slideLayout" Target="../slideLayouts/slideLayout32.xml"/></Relationships>
</file>

<file path=ppt/slides/_rels/slide55.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140.xml"/><Relationship Id="rId1" Type="http://schemas.openxmlformats.org/officeDocument/2006/relationships/vmlDrawing" Target="../drawings/vmlDrawing71.vml"/><Relationship Id="rId6" Type="http://schemas.openxmlformats.org/officeDocument/2006/relationships/image" Target="../media/image7.png"/><Relationship Id="rId5" Type="http://schemas.openxmlformats.org/officeDocument/2006/relationships/image" Target="../media/image3.emf"/><Relationship Id="rId4" Type="http://schemas.openxmlformats.org/officeDocument/2006/relationships/oleObject" Target="../embeddings/oleObject71.bin"/></Relationships>
</file>

<file path=ppt/slides/_rels/slide56.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46.xml"/></Relationships>
</file>

<file path=ppt/slides/_rels/slide6.xml.rels><?xml version="1.0" encoding="UTF-8" standalone="yes"?>
<Relationships xmlns="http://schemas.openxmlformats.org/package/2006/relationships"><Relationship Id="rId3" Type="http://schemas.openxmlformats.org/officeDocument/2006/relationships/tags" Target="../tags/tag43.xml"/><Relationship Id="rId2" Type="http://schemas.openxmlformats.org/officeDocument/2006/relationships/tags" Target="../tags/tag42.xml"/><Relationship Id="rId1" Type="http://schemas.openxmlformats.org/officeDocument/2006/relationships/vmlDrawing" Target="../drawings/vmlDrawing22.vml"/><Relationship Id="rId6" Type="http://schemas.openxmlformats.org/officeDocument/2006/relationships/image" Target="../media/image6.emf"/><Relationship Id="rId5" Type="http://schemas.openxmlformats.org/officeDocument/2006/relationships/oleObject" Target="../embeddings/oleObject22.bin"/><Relationship Id="rId4" Type="http://schemas.openxmlformats.org/officeDocument/2006/relationships/slideLayout" Target="../slideLayouts/slideLayout32.xml"/></Relationships>
</file>

<file path=ppt/slides/_rels/slide7.xml.rels><?xml version="1.0" encoding="UTF-8" standalone="yes"?>
<Relationships xmlns="http://schemas.openxmlformats.org/package/2006/relationships"><Relationship Id="rId3" Type="http://schemas.openxmlformats.org/officeDocument/2006/relationships/tags" Target="../tags/tag45.xml"/><Relationship Id="rId2" Type="http://schemas.openxmlformats.org/officeDocument/2006/relationships/tags" Target="../tags/tag44.xml"/><Relationship Id="rId1" Type="http://schemas.openxmlformats.org/officeDocument/2006/relationships/vmlDrawing" Target="../drawings/vmlDrawing23.vml"/><Relationship Id="rId6" Type="http://schemas.openxmlformats.org/officeDocument/2006/relationships/image" Target="../media/image3.emf"/><Relationship Id="rId5" Type="http://schemas.openxmlformats.org/officeDocument/2006/relationships/oleObject" Target="../embeddings/oleObject23.bin"/><Relationship Id="rId4"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tags" Target="../tags/tag47.xml"/><Relationship Id="rId2" Type="http://schemas.openxmlformats.org/officeDocument/2006/relationships/tags" Target="../tags/tag46.xml"/><Relationship Id="rId1" Type="http://schemas.openxmlformats.org/officeDocument/2006/relationships/vmlDrawing" Target="../drawings/vmlDrawing24.vml"/><Relationship Id="rId6" Type="http://schemas.openxmlformats.org/officeDocument/2006/relationships/image" Target="../media/image6.emf"/><Relationship Id="rId5" Type="http://schemas.openxmlformats.org/officeDocument/2006/relationships/oleObject" Target="../embeddings/oleObject24.bin"/><Relationship Id="rId4" Type="http://schemas.openxmlformats.org/officeDocument/2006/relationships/slideLayout" Target="../slideLayouts/slideLayout32.xml"/></Relationships>
</file>

<file path=ppt/slides/_rels/slide9.xml.rels><?xml version="1.0" encoding="UTF-8" standalone="yes"?>
<Relationships xmlns="http://schemas.openxmlformats.org/package/2006/relationships"><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vmlDrawing" Target="../drawings/vmlDrawing25.vml"/><Relationship Id="rId6" Type="http://schemas.openxmlformats.org/officeDocument/2006/relationships/image" Target="../media/image6.emf"/><Relationship Id="rId5" Type="http://schemas.openxmlformats.org/officeDocument/2006/relationships/oleObject" Target="../embeddings/oleObject25.bin"/><Relationship Id="rId4" Type="http://schemas.openxmlformats.org/officeDocument/2006/relationships/slideLayout" Target="../slideLayouts/slideLayout3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ítulo 9">
            <a:extLst>
              <a:ext uri="{FF2B5EF4-FFF2-40B4-BE49-F238E27FC236}">
                <a16:creationId xmlns="" xmlns:a16="http://schemas.microsoft.com/office/drawing/2014/main" id="{7D0F4E9E-D4B3-B547-A9DC-4D8880C9F46D}"/>
              </a:ext>
            </a:extLst>
          </p:cNvPr>
          <p:cNvSpPr>
            <a:spLocks noGrp="1"/>
          </p:cNvSpPr>
          <p:nvPr>
            <p:ph type="title"/>
          </p:nvPr>
        </p:nvSpPr>
        <p:spPr>
          <a:xfrm>
            <a:off x="252001" y="1821522"/>
            <a:ext cx="4824056" cy="1236256"/>
          </a:xfrm>
        </p:spPr>
        <p:txBody>
          <a:bodyPr/>
          <a:lstStyle/>
          <a:p>
            <a:r>
              <a:rPr lang="es-ES" dirty="0" smtClean="0"/>
              <a:t>1001- Esquema Nacional de Seguridade </a:t>
            </a:r>
            <a:endParaRPr lang="es-ES" dirty="0"/>
          </a:p>
        </p:txBody>
      </p:sp>
      <p:sp>
        <p:nvSpPr>
          <p:cNvPr id="28" name="Marcador de posición de imagen 27">
            <a:extLst>
              <a:ext uri="{FF2B5EF4-FFF2-40B4-BE49-F238E27FC236}">
                <a16:creationId xmlns="" xmlns:a16="http://schemas.microsoft.com/office/drawing/2014/main" id="{4FE7AFD2-505F-7D45-860F-6FD627016A16}"/>
              </a:ext>
            </a:extLst>
          </p:cNvPr>
          <p:cNvSpPr>
            <a:spLocks noGrp="1"/>
          </p:cNvSpPr>
          <p:nvPr>
            <p:ph type="pic" sz="quarter" idx="13"/>
          </p:nvPr>
        </p:nvSpPr>
        <p:spPr/>
      </p:sp>
      <p:grpSp>
        <p:nvGrpSpPr>
          <p:cNvPr id="12" name="Grupo 11">
            <a:extLst>
              <a:ext uri="{FF2B5EF4-FFF2-40B4-BE49-F238E27FC236}">
                <a16:creationId xmlns="" xmlns:a16="http://schemas.microsoft.com/office/drawing/2014/main" id="{72D46510-3BCB-3746-AD05-84A58DE8C86D}"/>
              </a:ext>
            </a:extLst>
          </p:cNvPr>
          <p:cNvGrpSpPr/>
          <p:nvPr/>
        </p:nvGrpSpPr>
        <p:grpSpPr>
          <a:xfrm>
            <a:off x="5134782" y="1008710"/>
            <a:ext cx="1569938" cy="2774950"/>
            <a:chOff x="4700634" y="1022350"/>
            <a:chExt cx="1569938" cy="2774950"/>
          </a:xfrm>
          <a:solidFill>
            <a:schemeClr val="accent2"/>
          </a:solidFill>
        </p:grpSpPr>
        <p:sp>
          <p:nvSpPr>
            <p:cNvPr id="13" name="Rectángulo 6">
              <a:extLst>
                <a:ext uri="{FF2B5EF4-FFF2-40B4-BE49-F238E27FC236}">
                  <a16:creationId xmlns="" xmlns:a16="http://schemas.microsoft.com/office/drawing/2014/main" id="{7B3603A7-D7F6-D447-AC7E-DCEDD18B5644}"/>
                </a:ext>
              </a:extLst>
            </p:cNvPr>
            <p:cNvSpPr/>
            <p:nvPr userDrawn="1"/>
          </p:nvSpPr>
          <p:spPr>
            <a:xfrm>
              <a:off x="4707731" y="1022350"/>
              <a:ext cx="171450" cy="2774950"/>
            </a:xfrm>
            <a:custGeom>
              <a:avLst/>
              <a:gdLst>
                <a:gd name="connsiteX0" fmla="*/ 0 w 171450"/>
                <a:gd name="connsiteY0" fmla="*/ 0 h 2764631"/>
                <a:gd name="connsiteX1" fmla="*/ 171450 w 171450"/>
                <a:gd name="connsiteY1" fmla="*/ 0 h 2764631"/>
                <a:gd name="connsiteX2" fmla="*/ 171450 w 171450"/>
                <a:gd name="connsiteY2" fmla="*/ 2764631 h 2764631"/>
                <a:gd name="connsiteX3" fmla="*/ 0 w 171450"/>
                <a:gd name="connsiteY3" fmla="*/ 2764631 h 2764631"/>
                <a:gd name="connsiteX4" fmla="*/ 0 w 171450"/>
                <a:gd name="connsiteY4" fmla="*/ 0 h 2764631"/>
                <a:gd name="connsiteX0" fmla="*/ 0 w 171450"/>
                <a:gd name="connsiteY0" fmla="*/ 0 h 2764631"/>
                <a:gd name="connsiteX1" fmla="*/ 171450 w 171450"/>
                <a:gd name="connsiteY1" fmla="*/ 0 h 2764631"/>
                <a:gd name="connsiteX2" fmla="*/ 171450 w 171450"/>
                <a:gd name="connsiteY2" fmla="*/ 2707481 h 2764631"/>
                <a:gd name="connsiteX3" fmla="*/ 0 w 171450"/>
                <a:gd name="connsiteY3" fmla="*/ 2764631 h 2764631"/>
                <a:gd name="connsiteX4" fmla="*/ 0 w 171450"/>
                <a:gd name="connsiteY4" fmla="*/ 0 h 2764631"/>
                <a:gd name="connsiteX0" fmla="*/ 0 w 171450"/>
                <a:gd name="connsiteY0" fmla="*/ 0 h 2761456"/>
                <a:gd name="connsiteX1" fmla="*/ 171450 w 171450"/>
                <a:gd name="connsiteY1" fmla="*/ 0 h 2761456"/>
                <a:gd name="connsiteX2" fmla="*/ 171450 w 171450"/>
                <a:gd name="connsiteY2" fmla="*/ 2707481 h 2761456"/>
                <a:gd name="connsiteX3" fmla="*/ 0 w 171450"/>
                <a:gd name="connsiteY3" fmla="*/ 2761456 h 2761456"/>
                <a:gd name="connsiteX4" fmla="*/ 0 w 171450"/>
                <a:gd name="connsiteY4" fmla="*/ 0 h 2761456"/>
                <a:gd name="connsiteX0" fmla="*/ 0 w 171450"/>
                <a:gd name="connsiteY0" fmla="*/ 0 h 2761456"/>
                <a:gd name="connsiteX1" fmla="*/ 168275 w 171450"/>
                <a:gd name="connsiteY1" fmla="*/ 47393 h 2761456"/>
                <a:gd name="connsiteX2" fmla="*/ 171450 w 171450"/>
                <a:gd name="connsiteY2" fmla="*/ 2707481 h 2761456"/>
                <a:gd name="connsiteX3" fmla="*/ 0 w 171450"/>
                <a:gd name="connsiteY3" fmla="*/ 2761456 h 2761456"/>
                <a:gd name="connsiteX4" fmla="*/ 0 w 171450"/>
                <a:gd name="connsiteY4" fmla="*/ 0 h 27614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450" h="2761456">
                  <a:moveTo>
                    <a:pt x="0" y="0"/>
                  </a:moveTo>
                  <a:lnTo>
                    <a:pt x="168275" y="47393"/>
                  </a:lnTo>
                  <a:cubicBezTo>
                    <a:pt x="169333" y="934089"/>
                    <a:pt x="170392" y="1820785"/>
                    <a:pt x="171450" y="2707481"/>
                  </a:cubicBezTo>
                  <a:lnTo>
                    <a:pt x="0" y="2761456"/>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4" name="Rectángulo 13">
              <a:extLst>
                <a:ext uri="{FF2B5EF4-FFF2-40B4-BE49-F238E27FC236}">
                  <a16:creationId xmlns="" xmlns:a16="http://schemas.microsoft.com/office/drawing/2014/main" id="{DEF7F3DA-3318-B54A-A86E-1C0912576A14}"/>
                </a:ext>
              </a:extLst>
            </p:cNvPr>
            <p:cNvSpPr/>
            <p:nvPr userDrawn="1"/>
          </p:nvSpPr>
          <p:spPr>
            <a:xfrm>
              <a:off x="6096000" y="1470024"/>
              <a:ext cx="172800" cy="187960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5" name="Rectángulo 14">
              <a:extLst>
                <a:ext uri="{FF2B5EF4-FFF2-40B4-BE49-F238E27FC236}">
                  <a16:creationId xmlns="" xmlns:a16="http://schemas.microsoft.com/office/drawing/2014/main" id="{AF95EF0D-64BD-8C41-9271-7C7E67BA1752}"/>
                </a:ext>
              </a:extLst>
            </p:cNvPr>
            <p:cNvSpPr/>
            <p:nvPr userDrawn="1"/>
          </p:nvSpPr>
          <p:spPr>
            <a:xfrm rot="6360000">
              <a:off x="5398802" y="549962"/>
              <a:ext cx="172800" cy="15691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6" name="Rectángulo 15">
              <a:extLst>
                <a:ext uri="{FF2B5EF4-FFF2-40B4-BE49-F238E27FC236}">
                  <a16:creationId xmlns="" xmlns:a16="http://schemas.microsoft.com/office/drawing/2014/main" id="{7C54F4E3-09F1-DA4F-AC1E-D94DC533F11F}"/>
                </a:ext>
              </a:extLst>
            </p:cNvPr>
            <p:cNvSpPr/>
            <p:nvPr userDrawn="1"/>
          </p:nvSpPr>
          <p:spPr>
            <a:xfrm rot="4440000">
              <a:off x="5430331" y="2717021"/>
              <a:ext cx="172800" cy="150768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grpSp>
        <p:nvGrpSpPr>
          <p:cNvPr id="17" name="Grupo 16">
            <a:extLst>
              <a:ext uri="{FF2B5EF4-FFF2-40B4-BE49-F238E27FC236}">
                <a16:creationId xmlns="" xmlns:a16="http://schemas.microsoft.com/office/drawing/2014/main" id="{EB2B45F2-8D32-A344-93BE-979FC74FCFB7}"/>
              </a:ext>
            </a:extLst>
          </p:cNvPr>
          <p:cNvGrpSpPr/>
          <p:nvPr/>
        </p:nvGrpSpPr>
        <p:grpSpPr>
          <a:xfrm>
            <a:off x="6116089" y="1008710"/>
            <a:ext cx="1569938" cy="2774950"/>
            <a:chOff x="4700634" y="1022350"/>
            <a:chExt cx="1569938" cy="2774950"/>
          </a:xfrm>
          <a:solidFill>
            <a:schemeClr val="tx2"/>
          </a:solidFill>
        </p:grpSpPr>
        <p:sp>
          <p:nvSpPr>
            <p:cNvPr id="18" name="Rectángulo 6">
              <a:extLst>
                <a:ext uri="{FF2B5EF4-FFF2-40B4-BE49-F238E27FC236}">
                  <a16:creationId xmlns="" xmlns:a16="http://schemas.microsoft.com/office/drawing/2014/main" id="{B5C53D1D-2BE8-DC4D-9686-EE7D25277B36}"/>
                </a:ext>
              </a:extLst>
            </p:cNvPr>
            <p:cNvSpPr/>
            <p:nvPr userDrawn="1"/>
          </p:nvSpPr>
          <p:spPr>
            <a:xfrm>
              <a:off x="4707731" y="1022350"/>
              <a:ext cx="171450" cy="2774950"/>
            </a:xfrm>
            <a:custGeom>
              <a:avLst/>
              <a:gdLst>
                <a:gd name="connsiteX0" fmla="*/ 0 w 171450"/>
                <a:gd name="connsiteY0" fmla="*/ 0 h 2764631"/>
                <a:gd name="connsiteX1" fmla="*/ 171450 w 171450"/>
                <a:gd name="connsiteY1" fmla="*/ 0 h 2764631"/>
                <a:gd name="connsiteX2" fmla="*/ 171450 w 171450"/>
                <a:gd name="connsiteY2" fmla="*/ 2764631 h 2764631"/>
                <a:gd name="connsiteX3" fmla="*/ 0 w 171450"/>
                <a:gd name="connsiteY3" fmla="*/ 2764631 h 2764631"/>
                <a:gd name="connsiteX4" fmla="*/ 0 w 171450"/>
                <a:gd name="connsiteY4" fmla="*/ 0 h 2764631"/>
                <a:gd name="connsiteX0" fmla="*/ 0 w 171450"/>
                <a:gd name="connsiteY0" fmla="*/ 0 h 2764631"/>
                <a:gd name="connsiteX1" fmla="*/ 171450 w 171450"/>
                <a:gd name="connsiteY1" fmla="*/ 0 h 2764631"/>
                <a:gd name="connsiteX2" fmla="*/ 171450 w 171450"/>
                <a:gd name="connsiteY2" fmla="*/ 2707481 h 2764631"/>
                <a:gd name="connsiteX3" fmla="*/ 0 w 171450"/>
                <a:gd name="connsiteY3" fmla="*/ 2764631 h 2764631"/>
                <a:gd name="connsiteX4" fmla="*/ 0 w 171450"/>
                <a:gd name="connsiteY4" fmla="*/ 0 h 2764631"/>
                <a:gd name="connsiteX0" fmla="*/ 0 w 171450"/>
                <a:gd name="connsiteY0" fmla="*/ 0 h 2761456"/>
                <a:gd name="connsiteX1" fmla="*/ 171450 w 171450"/>
                <a:gd name="connsiteY1" fmla="*/ 0 h 2761456"/>
                <a:gd name="connsiteX2" fmla="*/ 171450 w 171450"/>
                <a:gd name="connsiteY2" fmla="*/ 2707481 h 2761456"/>
                <a:gd name="connsiteX3" fmla="*/ 0 w 171450"/>
                <a:gd name="connsiteY3" fmla="*/ 2761456 h 2761456"/>
                <a:gd name="connsiteX4" fmla="*/ 0 w 171450"/>
                <a:gd name="connsiteY4" fmla="*/ 0 h 2761456"/>
                <a:gd name="connsiteX0" fmla="*/ 0 w 171450"/>
                <a:gd name="connsiteY0" fmla="*/ 0 h 2761456"/>
                <a:gd name="connsiteX1" fmla="*/ 168275 w 171450"/>
                <a:gd name="connsiteY1" fmla="*/ 47393 h 2761456"/>
                <a:gd name="connsiteX2" fmla="*/ 171450 w 171450"/>
                <a:gd name="connsiteY2" fmla="*/ 2707481 h 2761456"/>
                <a:gd name="connsiteX3" fmla="*/ 0 w 171450"/>
                <a:gd name="connsiteY3" fmla="*/ 2761456 h 2761456"/>
                <a:gd name="connsiteX4" fmla="*/ 0 w 171450"/>
                <a:gd name="connsiteY4" fmla="*/ 0 h 27614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450" h="2761456">
                  <a:moveTo>
                    <a:pt x="0" y="0"/>
                  </a:moveTo>
                  <a:lnTo>
                    <a:pt x="168275" y="47393"/>
                  </a:lnTo>
                  <a:cubicBezTo>
                    <a:pt x="169333" y="934089"/>
                    <a:pt x="170392" y="1820785"/>
                    <a:pt x="171450" y="2707481"/>
                  </a:cubicBezTo>
                  <a:lnTo>
                    <a:pt x="0" y="2761456"/>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9" name="Rectángulo 18">
              <a:extLst>
                <a:ext uri="{FF2B5EF4-FFF2-40B4-BE49-F238E27FC236}">
                  <a16:creationId xmlns="" xmlns:a16="http://schemas.microsoft.com/office/drawing/2014/main" id="{F900BB0B-5327-5945-98EC-D80CC934A2A3}"/>
                </a:ext>
              </a:extLst>
            </p:cNvPr>
            <p:cNvSpPr/>
            <p:nvPr userDrawn="1"/>
          </p:nvSpPr>
          <p:spPr>
            <a:xfrm>
              <a:off x="6096000" y="1470024"/>
              <a:ext cx="172800" cy="187960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0" name="Rectángulo 19">
              <a:extLst>
                <a:ext uri="{FF2B5EF4-FFF2-40B4-BE49-F238E27FC236}">
                  <a16:creationId xmlns="" xmlns:a16="http://schemas.microsoft.com/office/drawing/2014/main" id="{B1DD8B18-64B5-4948-BB66-287B0484AF59}"/>
                </a:ext>
              </a:extLst>
            </p:cNvPr>
            <p:cNvSpPr/>
            <p:nvPr userDrawn="1"/>
          </p:nvSpPr>
          <p:spPr>
            <a:xfrm rot="6360000">
              <a:off x="5398802" y="549962"/>
              <a:ext cx="172800" cy="15691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1" name="Rectángulo 20">
              <a:extLst>
                <a:ext uri="{FF2B5EF4-FFF2-40B4-BE49-F238E27FC236}">
                  <a16:creationId xmlns="" xmlns:a16="http://schemas.microsoft.com/office/drawing/2014/main" id="{D12A53A6-630E-7B4D-A7A5-8AA797881B4E}"/>
                </a:ext>
              </a:extLst>
            </p:cNvPr>
            <p:cNvSpPr/>
            <p:nvPr userDrawn="1"/>
          </p:nvSpPr>
          <p:spPr>
            <a:xfrm rot="4440000">
              <a:off x="5430331" y="2717021"/>
              <a:ext cx="172800" cy="150768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grpSp>
        <p:nvGrpSpPr>
          <p:cNvPr id="22" name="Grupo 21">
            <a:extLst>
              <a:ext uri="{FF2B5EF4-FFF2-40B4-BE49-F238E27FC236}">
                <a16:creationId xmlns="" xmlns:a16="http://schemas.microsoft.com/office/drawing/2014/main" id="{C733D58C-D2A1-9040-B07D-82C6EAEF6E32}"/>
              </a:ext>
            </a:extLst>
          </p:cNvPr>
          <p:cNvGrpSpPr/>
          <p:nvPr/>
        </p:nvGrpSpPr>
        <p:grpSpPr>
          <a:xfrm>
            <a:off x="7097397" y="1008710"/>
            <a:ext cx="1569938" cy="2774950"/>
            <a:chOff x="4700634" y="1022350"/>
            <a:chExt cx="1569938" cy="2774950"/>
          </a:xfrm>
          <a:solidFill>
            <a:schemeClr val="accent5"/>
          </a:solidFill>
        </p:grpSpPr>
        <p:sp>
          <p:nvSpPr>
            <p:cNvPr id="23" name="Rectángulo 6">
              <a:extLst>
                <a:ext uri="{FF2B5EF4-FFF2-40B4-BE49-F238E27FC236}">
                  <a16:creationId xmlns="" xmlns:a16="http://schemas.microsoft.com/office/drawing/2014/main" id="{D71BC356-ED41-B049-88E2-47DC0FA3C96B}"/>
                </a:ext>
              </a:extLst>
            </p:cNvPr>
            <p:cNvSpPr/>
            <p:nvPr userDrawn="1"/>
          </p:nvSpPr>
          <p:spPr>
            <a:xfrm>
              <a:off x="4707731" y="1022350"/>
              <a:ext cx="171450" cy="2774950"/>
            </a:xfrm>
            <a:custGeom>
              <a:avLst/>
              <a:gdLst>
                <a:gd name="connsiteX0" fmla="*/ 0 w 171450"/>
                <a:gd name="connsiteY0" fmla="*/ 0 h 2764631"/>
                <a:gd name="connsiteX1" fmla="*/ 171450 w 171450"/>
                <a:gd name="connsiteY1" fmla="*/ 0 h 2764631"/>
                <a:gd name="connsiteX2" fmla="*/ 171450 w 171450"/>
                <a:gd name="connsiteY2" fmla="*/ 2764631 h 2764631"/>
                <a:gd name="connsiteX3" fmla="*/ 0 w 171450"/>
                <a:gd name="connsiteY3" fmla="*/ 2764631 h 2764631"/>
                <a:gd name="connsiteX4" fmla="*/ 0 w 171450"/>
                <a:gd name="connsiteY4" fmla="*/ 0 h 2764631"/>
                <a:gd name="connsiteX0" fmla="*/ 0 w 171450"/>
                <a:gd name="connsiteY0" fmla="*/ 0 h 2764631"/>
                <a:gd name="connsiteX1" fmla="*/ 171450 w 171450"/>
                <a:gd name="connsiteY1" fmla="*/ 0 h 2764631"/>
                <a:gd name="connsiteX2" fmla="*/ 171450 w 171450"/>
                <a:gd name="connsiteY2" fmla="*/ 2707481 h 2764631"/>
                <a:gd name="connsiteX3" fmla="*/ 0 w 171450"/>
                <a:gd name="connsiteY3" fmla="*/ 2764631 h 2764631"/>
                <a:gd name="connsiteX4" fmla="*/ 0 w 171450"/>
                <a:gd name="connsiteY4" fmla="*/ 0 h 2764631"/>
                <a:gd name="connsiteX0" fmla="*/ 0 w 171450"/>
                <a:gd name="connsiteY0" fmla="*/ 0 h 2761456"/>
                <a:gd name="connsiteX1" fmla="*/ 171450 w 171450"/>
                <a:gd name="connsiteY1" fmla="*/ 0 h 2761456"/>
                <a:gd name="connsiteX2" fmla="*/ 171450 w 171450"/>
                <a:gd name="connsiteY2" fmla="*/ 2707481 h 2761456"/>
                <a:gd name="connsiteX3" fmla="*/ 0 w 171450"/>
                <a:gd name="connsiteY3" fmla="*/ 2761456 h 2761456"/>
                <a:gd name="connsiteX4" fmla="*/ 0 w 171450"/>
                <a:gd name="connsiteY4" fmla="*/ 0 h 2761456"/>
                <a:gd name="connsiteX0" fmla="*/ 0 w 171450"/>
                <a:gd name="connsiteY0" fmla="*/ 0 h 2761456"/>
                <a:gd name="connsiteX1" fmla="*/ 168275 w 171450"/>
                <a:gd name="connsiteY1" fmla="*/ 47393 h 2761456"/>
                <a:gd name="connsiteX2" fmla="*/ 171450 w 171450"/>
                <a:gd name="connsiteY2" fmla="*/ 2707481 h 2761456"/>
                <a:gd name="connsiteX3" fmla="*/ 0 w 171450"/>
                <a:gd name="connsiteY3" fmla="*/ 2761456 h 2761456"/>
                <a:gd name="connsiteX4" fmla="*/ 0 w 171450"/>
                <a:gd name="connsiteY4" fmla="*/ 0 h 27614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450" h="2761456">
                  <a:moveTo>
                    <a:pt x="0" y="0"/>
                  </a:moveTo>
                  <a:lnTo>
                    <a:pt x="168275" y="47393"/>
                  </a:lnTo>
                  <a:cubicBezTo>
                    <a:pt x="169333" y="934089"/>
                    <a:pt x="170392" y="1820785"/>
                    <a:pt x="171450" y="2707481"/>
                  </a:cubicBezTo>
                  <a:lnTo>
                    <a:pt x="0" y="2761456"/>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4" name="Rectángulo 23">
              <a:extLst>
                <a:ext uri="{FF2B5EF4-FFF2-40B4-BE49-F238E27FC236}">
                  <a16:creationId xmlns="" xmlns:a16="http://schemas.microsoft.com/office/drawing/2014/main" id="{4A4DF583-F789-A147-928A-81BDEA644EAF}"/>
                </a:ext>
              </a:extLst>
            </p:cNvPr>
            <p:cNvSpPr/>
            <p:nvPr userDrawn="1"/>
          </p:nvSpPr>
          <p:spPr>
            <a:xfrm>
              <a:off x="6096000" y="1470024"/>
              <a:ext cx="172800" cy="187960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5" name="Rectángulo 24">
              <a:extLst>
                <a:ext uri="{FF2B5EF4-FFF2-40B4-BE49-F238E27FC236}">
                  <a16:creationId xmlns="" xmlns:a16="http://schemas.microsoft.com/office/drawing/2014/main" id="{BD340412-0579-1344-9B6D-DEF4DEE4960D}"/>
                </a:ext>
              </a:extLst>
            </p:cNvPr>
            <p:cNvSpPr/>
            <p:nvPr userDrawn="1"/>
          </p:nvSpPr>
          <p:spPr>
            <a:xfrm rot="6360000">
              <a:off x="5398802" y="549962"/>
              <a:ext cx="172800" cy="15691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6" name="Rectángulo 25">
              <a:extLst>
                <a:ext uri="{FF2B5EF4-FFF2-40B4-BE49-F238E27FC236}">
                  <a16:creationId xmlns="" xmlns:a16="http://schemas.microsoft.com/office/drawing/2014/main" id="{44E55E4B-0109-E64B-A511-0CD7799B8CF6}"/>
                </a:ext>
              </a:extLst>
            </p:cNvPr>
            <p:cNvSpPr/>
            <p:nvPr userDrawn="1"/>
          </p:nvSpPr>
          <p:spPr>
            <a:xfrm rot="4440000">
              <a:off x="5430331" y="2717021"/>
              <a:ext cx="172800" cy="150768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pic>
        <p:nvPicPr>
          <p:cNvPr id="2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9792" y="439250"/>
            <a:ext cx="1876425" cy="790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9"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449406"/>
            <a:ext cx="1876425" cy="790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2842825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to 2" hidden="1"/>
          <p:cNvGraphicFramePr>
            <a:graphicFrameLocks noChangeAspect="1"/>
          </p:cNvGraphicFramePr>
          <p:nvPr>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13005" name="Diapositiva de think-cell" r:id="rId5" imgW="270" imgH="270" progId="TCLayout.ActiveDocument.1">
                  <p:embed/>
                </p:oleObj>
              </mc:Choice>
              <mc:Fallback>
                <p:oleObj name="Diapositiva de think-cell" r:id="rId5" imgW="270" imgH="270" progId="TCLayout.ActiveDocument.1">
                  <p:embed/>
                  <p:pic>
                    <p:nvPicPr>
                      <p:cNvPr id="3" name="Objeto 2"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ángulo 1" hidden="1"/>
          <p:cNvSpPr/>
          <p:nvPr>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lnSpc>
                <a:spcPct val="90000"/>
              </a:lnSpc>
              <a:spcBef>
                <a:spcPct val="0"/>
              </a:spcBef>
              <a:spcAft>
                <a:spcPct val="0"/>
              </a:spcAft>
            </a:pPr>
            <a:endParaRPr lang="es-ES" sz="2400" dirty="0">
              <a:latin typeface="Playfair Display" panose="00000500000000000000" pitchFamily="2" charset="0"/>
              <a:ea typeface="+mj-ea"/>
              <a:cs typeface="+mj-cs"/>
              <a:sym typeface="Playfair Display" panose="00000500000000000000" pitchFamily="2" charset="0"/>
            </a:endParaRPr>
          </a:p>
        </p:txBody>
      </p:sp>
      <p:sp>
        <p:nvSpPr>
          <p:cNvPr id="9" name="Título 8">
            <a:extLst>
              <a:ext uri="{FF2B5EF4-FFF2-40B4-BE49-F238E27FC236}">
                <a16:creationId xmlns="" xmlns:a16="http://schemas.microsoft.com/office/drawing/2014/main" id="{92C4D6DD-881B-984A-9C92-27BA5BC27568}"/>
              </a:ext>
            </a:extLst>
          </p:cNvPr>
          <p:cNvSpPr>
            <a:spLocks noGrp="1"/>
          </p:cNvSpPr>
          <p:nvPr>
            <p:ph type="title"/>
          </p:nvPr>
        </p:nvSpPr>
        <p:spPr/>
        <p:txBody>
          <a:bodyPr/>
          <a:lstStyle/>
          <a:p>
            <a:r>
              <a:rPr lang="es-ES" dirty="0" smtClean="0"/>
              <a:t>Cómo debe entenderse el concepto de seguridad en el ENS</a:t>
            </a:r>
            <a:endParaRPr lang="en-US" dirty="0"/>
          </a:p>
        </p:txBody>
      </p:sp>
      <p:sp>
        <p:nvSpPr>
          <p:cNvPr id="4" name="Marcador de texto 3"/>
          <p:cNvSpPr>
            <a:spLocks noGrp="1"/>
          </p:cNvSpPr>
          <p:nvPr>
            <p:ph type="body" sz="quarter" idx="13"/>
          </p:nvPr>
        </p:nvSpPr>
        <p:spPr/>
        <p:txBody>
          <a:bodyPr/>
          <a:lstStyle/>
          <a:p>
            <a:r>
              <a:rPr lang="es-ES" dirty="0" smtClean="0"/>
              <a:t>02. Principios básicos del ENS.</a:t>
            </a:r>
            <a:endParaRPr lang="es-ES" dirty="0"/>
          </a:p>
        </p:txBody>
      </p:sp>
      <p:sp>
        <p:nvSpPr>
          <p:cNvPr id="5" name="Marcador de contenido 2">
            <a:extLst>
              <a:ext uri="{FF2B5EF4-FFF2-40B4-BE49-F238E27FC236}">
                <a16:creationId xmlns="" xmlns:a16="http://schemas.microsoft.com/office/drawing/2014/main" id="{8FFCB682-A2FC-CA4B-AF1F-9B44DC3872A4}"/>
              </a:ext>
            </a:extLst>
          </p:cNvPr>
          <p:cNvSpPr txBox="1">
            <a:spLocks/>
          </p:cNvSpPr>
          <p:nvPr/>
        </p:nvSpPr>
        <p:spPr>
          <a:xfrm>
            <a:off x="251999" y="1131750"/>
            <a:ext cx="8641175" cy="1738635"/>
          </a:xfrm>
          <a:prstGeom prst="rect">
            <a:avLst/>
          </a:prstGeom>
        </p:spPr>
        <p:txBody>
          <a:bodyPr lIns="0" tIns="0" rIns="0" bIns="0" anchor="t">
            <a:noAutofit/>
          </a:bodyPr>
          <a:lstStyle>
            <a:defPPr>
              <a:defRPr lang="es-ES"/>
            </a:defPPr>
            <a:lvl1pPr marL="171450" indent="-171450" defTabSz="514337">
              <a:lnSpc>
                <a:spcPct val="100000"/>
              </a:lnSpc>
              <a:spcBef>
                <a:spcPts val="600"/>
              </a:spcBef>
              <a:buFont typeface="Arial" panose="020B0604020202020204" pitchFamily="34" charset="0"/>
              <a:buChar char="•"/>
              <a:defRPr kumimoji="0" sz="1200" b="0" i="0" u="none" strike="noStrike" cap="none" spc="0" normalizeH="0" baseline="0">
                <a:ln>
                  <a:noFill/>
                </a:ln>
                <a:solidFill>
                  <a:srgbClr val="1A3B47"/>
                </a:solidFill>
                <a:effectLst/>
                <a:uLnTx/>
                <a:uFillTx/>
                <a:latin typeface="Soho Gothic Pro" panose="020B0503030504020204" pitchFamily="34" charset="0"/>
                <a:cs typeface="Soho Gothic Pro" panose="020B0503030504020204" pitchFamily="34" charset="0"/>
              </a:defRPr>
            </a:lvl1pPr>
            <a:lvl2pPr marL="385754" indent="-128585" defTabSz="514337">
              <a:lnSpc>
                <a:spcPct val="90000"/>
              </a:lnSpc>
              <a:spcBef>
                <a:spcPts val="281"/>
              </a:spcBef>
              <a:buFont typeface="Arial" panose="020B0604020202020204" pitchFamily="34" charset="0"/>
              <a:buNone/>
            </a:lvl2pPr>
            <a:lvl3pPr marL="642922" indent="-128585" defTabSz="514337">
              <a:lnSpc>
                <a:spcPct val="90000"/>
              </a:lnSpc>
              <a:spcBef>
                <a:spcPts val="281"/>
              </a:spcBef>
              <a:buFont typeface="Arial" panose="020B0604020202020204" pitchFamily="34" charset="0"/>
              <a:buNone/>
              <a:defRPr sz="1125"/>
            </a:lvl3pPr>
            <a:lvl4pPr marL="900091" indent="-128585" defTabSz="514337">
              <a:lnSpc>
                <a:spcPct val="90000"/>
              </a:lnSpc>
              <a:spcBef>
                <a:spcPts val="281"/>
              </a:spcBef>
              <a:buFont typeface="Arial" panose="020B0604020202020204" pitchFamily="34" charset="0"/>
              <a:buNone/>
              <a:defRPr sz="1013"/>
            </a:lvl4pPr>
            <a:lvl5pPr marL="1157259" indent="-128585" defTabSz="514337">
              <a:lnSpc>
                <a:spcPct val="90000"/>
              </a:lnSpc>
              <a:spcBef>
                <a:spcPts val="281"/>
              </a:spcBef>
              <a:buFont typeface="Arial" panose="020B0604020202020204" pitchFamily="34" charset="0"/>
              <a:buNone/>
              <a:defRPr sz="1013"/>
            </a:lvl5pPr>
            <a:lvl6pPr marL="1414428" indent="-128585" defTabSz="514337">
              <a:lnSpc>
                <a:spcPct val="90000"/>
              </a:lnSpc>
              <a:spcBef>
                <a:spcPts val="281"/>
              </a:spcBef>
              <a:buFont typeface="Arial" panose="020B0604020202020204" pitchFamily="34" charset="0"/>
              <a:buChar char="•"/>
              <a:defRPr sz="1013"/>
            </a:lvl6pPr>
            <a:lvl7pPr marL="1671596" indent="-128585" defTabSz="514337">
              <a:lnSpc>
                <a:spcPct val="90000"/>
              </a:lnSpc>
              <a:spcBef>
                <a:spcPts val="281"/>
              </a:spcBef>
              <a:buFont typeface="Arial" panose="020B0604020202020204" pitchFamily="34" charset="0"/>
              <a:buChar char="•"/>
              <a:defRPr sz="1013"/>
            </a:lvl7pPr>
            <a:lvl8pPr marL="1928765" indent="-128585" defTabSz="514337">
              <a:lnSpc>
                <a:spcPct val="90000"/>
              </a:lnSpc>
              <a:spcBef>
                <a:spcPts val="281"/>
              </a:spcBef>
              <a:buFont typeface="Arial" panose="020B0604020202020204" pitchFamily="34" charset="0"/>
              <a:buChar char="•"/>
              <a:defRPr sz="1013"/>
            </a:lvl8pPr>
            <a:lvl9pPr marL="2185934" indent="-128585" defTabSz="514337">
              <a:lnSpc>
                <a:spcPct val="90000"/>
              </a:lnSpc>
              <a:spcBef>
                <a:spcPts val="281"/>
              </a:spcBef>
              <a:buFont typeface="Arial" panose="020B0604020202020204" pitchFamily="34" charset="0"/>
              <a:buChar char="•"/>
              <a:defRPr sz="1013"/>
            </a:lvl9pPr>
          </a:lstStyle>
          <a:p>
            <a:pPr marL="0" indent="0">
              <a:buNone/>
            </a:pPr>
            <a:r>
              <a:rPr lang="es-ES" sz="1400" dirty="0" smtClean="0">
                <a:latin typeface="+mn-lt"/>
              </a:rPr>
              <a:t>Es imposible un nivel de garantía infinito en cualquier tarea humana; por eso, el 3/2010 habla de “un determinado nivel de confianza”</a:t>
            </a:r>
          </a:p>
          <a:p>
            <a:pPr marL="0" indent="0">
              <a:buNone/>
            </a:pPr>
            <a:endParaRPr lang="es-ES" sz="1400" dirty="0">
              <a:latin typeface="+mn-lt"/>
            </a:endParaRPr>
          </a:p>
          <a:p>
            <a:pPr marL="0" indent="0">
              <a:buNone/>
            </a:pPr>
            <a:r>
              <a:rPr lang="es-ES" sz="1400" dirty="0" smtClean="0">
                <a:latin typeface="+mn-lt"/>
              </a:rPr>
              <a:t>En la terminología habitual de seguridad, este nivel de confianza se refiere al denominado “riesgo residual”, esto es, el riesgo que queda después de administrar medidas de control y que ha de ser inferior al denominado “nivel de riesgo” que se considera aceptable en base a una metodología coste / beneficio de análisis de riesgos.</a:t>
            </a:r>
          </a:p>
          <a:p>
            <a:pPr marL="0" indent="0">
              <a:buNone/>
            </a:pPr>
            <a:endParaRPr lang="es-ES" sz="1400" dirty="0" smtClean="0">
              <a:latin typeface="+mn-lt"/>
            </a:endParaRPr>
          </a:p>
          <a:p>
            <a:pPr marL="0" indent="0">
              <a:buNone/>
            </a:pPr>
            <a:r>
              <a:rPr lang="es-ES" sz="1400" dirty="0" smtClean="0">
                <a:latin typeface="+mn-lt"/>
              </a:rPr>
              <a:t>Así, podría resumirse, a efectos prácticos (y sin entrar en todos sus detalles) como objetivo principal del ENS:</a:t>
            </a:r>
          </a:p>
          <a:p>
            <a:pPr marL="0" indent="0">
              <a:buNone/>
            </a:pPr>
            <a:endParaRPr lang="es-ES" sz="1400" dirty="0" smtClean="0">
              <a:latin typeface="+mn-lt"/>
            </a:endParaRPr>
          </a:p>
          <a:p>
            <a:pPr marL="0" indent="0">
              <a:buNone/>
            </a:pPr>
            <a:r>
              <a:rPr lang="es-ES" sz="1400" i="1" dirty="0" smtClean="0">
                <a:latin typeface="+mn-lt"/>
              </a:rPr>
              <a:t>“Definir los criterios para demostrar que el / los responsables de una organización de la Administración Pública han hecho lo necesario para que el riesgo de que la </a:t>
            </a:r>
            <a:r>
              <a:rPr lang="es-ES" sz="1400" i="1" dirty="0">
                <a:latin typeface="+mn-lt"/>
              </a:rPr>
              <a:t>la disponibilidad, autenticidad, integridad y confidencialidad de los datos almacenados o transmitidos </a:t>
            </a:r>
            <a:r>
              <a:rPr lang="es-ES" sz="1400" i="1" dirty="0" smtClean="0">
                <a:latin typeface="+mn-lt"/>
              </a:rPr>
              <a:t>por una organización sea en todo momento menor que un umbral establecido de antemano”.</a:t>
            </a:r>
            <a:endParaRPr lang="es-ES" sz="1400" i="1" dirty="0">
              <a:latin typeface="+mn-lt"/>
            </a:endParaRPr>
          </a:p>
        </p:txBody>
      </p:sp>
    </p:spTree>
    <p:extLst>
      <p:ext uri="{BB962C8B-B14F-4D97-AF65-F5344CB8AC3E}">
        <p14:creationId xmlns:p14="http://schemas.microsoft.com/office/powerpoint/2010/main" val="142441562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to 2" hidden="1"/>
          <p:cNvGraphicFramePr>
            <a:graphicFrameLocks noChangeAspect="1"/>
          </p:cNvGraphicFramePr>
          <p:nvPr>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14030" name="Diapositiva de think-cell" r:id="rId5" imgW="270" imgH="270" progId="TCLayout.ActiveDocument.1">
                  <p:embed/>
                </p:oleObj>
              </mc:Choice>
              <mc:Fallback>
                <p:oleObj name="Diapositiva de think-cell" r:id="rId5" imgW="270" imgH="270" progId="TCLayout.ActiveDocument.1">
                  <p:embed/>
                  <p:pic>
                    <p:nvPicPr>
                      <p:cNvPr id="3" name="Objeto 2"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ángulo 1" hidden="1"/>
          <p:cNvSpPr/>
          <p:nvPr>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lnSpc>
                <a:spcPct val="90000"/>
              </a:lnSpc>
              <a:spcBef>
                <a:spcPct val="0"/>
              </a:spcBef>
              <a:spcAft>
                <a:spcPct val="0"/>
              </a:spcAft>
            </a:pPr>
            <a:endParaRPr lang="es-ES" sz="2400" dirty="0">
              <a:latin typeface="Playfair Display" panose="00000500000000000000" pitchFamily="2" charset="0"/>
              <a:ea typeface="+mj-ea"/>
              <a:cs typeface="+mj-cs"/>
              <a:sym typeface="Playfair Display" panose="00000500000000000000" pitchFamily="2" charset="0"/>
            </a:endParaRPr>
          </a:p>
        </p:txBody>
      </p:sp>
      <p:sp>
        <p:nvSpPr>
          <p:cNvPr id="9" name="Título 8">
            <a:extLst>
              <a:ext uri="{FF2B5EF4-FFF2-40B4-BE49-F238E27FC236}">
                <a16:creationId xmlns="" xmlns:a16="http://schemas.microsoft.com/office/drawing/2014/main" id="{92C4D6DD-881B-984A-9C92-27BA5BC27568}"/>
              </a:ext>
            </a:extLst>
          </p:cNvPr>
          <p:cNvSpPr>
            <a:spLocks noGrp="1"/>
          </p:cNvSpPr>
          <p:nvPr>
            <p:ph type="title"/>
          </p:nvPr>
        </p:nvSpPr>
        <p:spPr/>
        <p:txBody>
          <a:bodyPr/>
          <a:lstStyle/>
          <a:p>
            <a:r>
              <a:rPr lang="es-ES" dirty="0" smtClean="0"/>
              <a:t>Objetivos principales del ENS</a:t>
            </a:r>
            <a:endParaRPr lang="en-US" dirty="0"/>
          </a:p>
        </p:txBody>
      </p:sp>
      <p:sp>
        <p:nvSpPr>
          <p:cNvPr id="4" name="Marcador de texto 3"/>
          <p:cNvSpPr>
            <a:spLocks noGrp="1"/>
          </p:cNvSpPr>
          <p:nvPr>
            <p:ph type="body" sz="quarter" idx="13"/>
          </p:nvPr>
        </p:nvSpPr>
        <p:spPr/>
        <p:txBody>
          <a:bodyPr/>
          <a:lstStyle/>
          <a:p>
            <a:r>
              <a:rPr lang="es-ES" dirty="0" smtClean="0"/>
              <a:t>02. Principios básicos del ENS.</a:t>
            </a:r>
            <a:endParaRPr lang="es-ES" dirty="0"/>
          </a:p>
        </p:txBody>
      </p:sp>
      <p:sp>
        <p:nvSpPr>
          <p:cNvPr id="5" name="Marcador de contenido 2">
            <a:extLst>
              <a:ext uri="{FF2B5EF4-FFF2-40B4-BE49-F238E27FC236}">
                <a16:creationId xmlns="" xmlns:a16="http://schemas.microsoft.com/office/drawing/2014/main" id="{8FFCB682-A2FC-CA4B-AF1F-9B44DC3872A4}"/>
              </a:ext>
            </a:extLst>
          </p:cNvPr>
          <p:cNvSpPr txBox="1">
            <a:spLocks/>
          </p:cNvSpPr>
          <p:nvPr/>
        </p:nvSpPr>
        <p:spPr>
          <a:xfrm>
            <a:off x="251999" y="915566"/>
            <a:ext cx="8641175" cy="1738635"/>
          </a:xfrm>
          <a:prstGeom prst="rect">
            <a:avLst/>
          </a:prstGeom>
        </p:spPr>
        <p:txBody>
          <a:bodyPr lIns="0" tIns="0" rIns="0" bIns="0" anchor="t">
            <a:noAutofit/>
          </a:bodyPr>
          <a:lstStyle>
            <a:defPPr>
              <a:defRPr lang="es-ES"/>
            </a:defPPr>
            <a:lvl1pPr marL="171450" indent="-171450" defTabSz="514337">
              <a:lnSpc>
                <a:spcPct val="100000"/>
              </a:lnSpc>
              <a:spcBef>
                <a:spcPts val="600"/>
              </a:spcBef>
              <a:buFont typeface="Arial" panose="020B0604020202020204" pitchFamily="34" charset="0"/>
              <a:buChar char="•"/>
              <a:defRPr kumimoji="0" sz="1200" b="0" i="0" u="none" strike="noStrike" cap="none" spc="0" normalizeH="0" baseline="0">
                <a:ln>
                  <a:noFill/>
                </a:ln>
                <a:solidFill>
                  <a:srgbClr val="1A3B47"/>
                </a:solidFill>
                <a:effectLst/>
                <a:uLnTx/>
                <a:uFillTx/>
                <a:latin typeface="Soho Gothic Pro" panose="020B0503030504020204" pitchFamily="34" charset="0"/>
                <a:cs typeface="Soho Gothic Pro" panose="020B0503030504020204" pitchFamily="34" charset="0"/>
              </a:defRPr>
            </a:lvl1pPr>
            <a:lvl2pPr marL="385754" indent="-128585" defTabSz="514337">
              <a:lnSpc>
                <a:spcPct val="90000"/>
              </a:lnSpc>
              <a:spcBef>
                <a:spcPts val="281"/>
              </a:spcBef>
              <a:buFont typeface="Arial" panose="020B0604020202020204" pitchFamily="34" charset="0"/>
              <a:buNone/>
            </a:lvl2pPr>
            <a:lvl3pPr marL="642922" indent="-128585" defTabSz="514337">
              <a:lnSpc>
                <a:spcPct val="90000"/>
              </a:lnSpc>
              <a:spcBef>
                <a:spcPts val="281"/>
              </a:spcBef>
              <a:buFont typeface="Arial" panose="020B0604020202020204" pitchFamily="34" charset="0"/>
              <a:buNone/>
              <a:defRPr sz="1125"/>
            </a:lvl3pPr>
            <a:lvl4pPr marL="900091" indent="-128585" defTabSz="514337">
              <a:lnSpc>
                <a:spcPct val="90000"/>
              </a:lnSpc>
              <a:spcBef>
                <a:spcPts val="281"/>
              </a:spcBef>
              <a:buFont typeface="Arial" panose="020B0604020202020204" pitchFamily="34" charset="0"/>
              <a:buNone/>
              <a:defRPr sz="1013"/>
            </a:lvl4pPr>
            <a:lvl5pPr marL="1157259" indent="-128585" defTabSz="514337">
              <a:lnSpc>
                <a:spcPct val="90000"/>
              </a:lnSpc>
              <a:spcBef>
                <a:spcPts val="281"/>
              </a:spcBef>
              <a:buFont typeface="Arial" panose="020B0604020202020204" pitchFamily="34" charset="0"/>
              <a:buNone/>
              <a:defRPr sz="1013"/>
            </a:lvl5pPr>
            <a:lvl6pPr marL="1414428" indent="-128585" defTabSz="514337">
              <a:lnSpc>
                <a:spcPct val="90000"/>
              </a:lnSpc>
              <a:spcBef>
                <a:spcPts val="281"/>
              </a:spcBef>
              <a:buFont typeface="Arial" panose="020B0604020202020204" pitchFamily="34" charset="0"/>
              <a:buChar char="•"/>
              <a:defRPr sz="1013"/>
            </a:lvl6pPr>
            <a:lvl7pPr marL="1671596" indent="-128585" defTabSz="514337">
              <a:lnSpc>
                <a:spcPct val="90000"/>
              </a:lnSpc>
              <a:spcBef>
                <a:spcPts val="281"/>
              </a:spcBef>
              <a:buFont typeface="Arial" panose="020B0604020202020204" pitchFamily="34" charset="0"/>
              <a:buChar char="•"/>
              <a:defRPr sz="1013"/>
            </a:lvl7pPr>
            <a:lvl8pPr marL="1928765" indent="-128585" defTabSz="514337">
              <a:lnSpc>
                <a:spcPct val="90000"/>
              </a:lnSpc>
              <a:spcBef>
                <a:spcPts val="281"/>
              </a:spcBef>
              <a:buFont typeface="Arial" panose="020B0604020202020204" pitchFamily="34" charset="0"/>
              <a:buChar char="•"/>
              <a:defRPr sz="1013"/>
            </a:lvl8pPr>
            <a:lvl9pPr marL="2185934" indent="-128585" defTabSz="514337">
              <a:lnSpc>
                <a:spcPct val="90000"/>
              </a:lnSpc>
              <a:spcBef>
                <a:spcPts val="281"/>
              </a:spcBef>
              <a:buFont typeface="Arial" panose="020B0604020202020204" pitchFamily="34" charset="0"/>
              <a:buChar char="•"/>
              <a:defRPr sz="1013"/>
            </a:lvl9pPr>
          </a:lstStyle>
          <a:p>
            <a:pPr marL="0" indent="0">
              <a:buNone/>
            </a:pPr>
            <a:r>
              <a:rPr lang="es-ES" sz="1400" dirty="0" smtClean="0">
                <a:latin typeface="+mn-lt"/>
              </a:rPr>
              <a:t>Mas en detalle, los objetivos principales del ENS son los siguientes:</a:t>
            </a:r>
          </a:p>
          <a:p>
            <a:pPr marL="0" indent="0">
              <a:buNone/>
            </a:pPr>
            <a:endParaRPr lang="es-ES" sz="1400" i="1" dirty="0">
              <a:latin typeface="+mn-lt"/>
            </a:endParaRPr>
          </a:p>
          <a:p>
            <a:r>
              <a:rPr lang="es-ES" sz="1400" dirty="0">
                <a:latin typeface="+mn-lt"/>
              </a:rPr>
              <a:t>Crear las condiciones necesarias de confianza en el uso de los medios electrónicos, a través de medidas para garantizar la seguridad de la información y los servicios electrónicos, que permita a los ciudadanos y a las Administraciones Públicas, el ejercicio de derechos y el cumplimiento de deberes a través de estos medios.</a:t>
            </a:r>
          </a:p>
          <a:p>
            <a:r>
              <a:rPr lang="es-ES" sz="1400" dirty="0">
                <a:latin typeface="+mn-lt"/>
              </a:rPr>
              <a:t>Establecer la política de seguridad en la utilización de medios electrónicos en el ámbito de la Ley 11/2007, que estará constituida por los principios básicos y los requisitos mínimos para una protección adecuada de la información.</a:t>
            </a:r>
          </a:p>
          <a:p>
            <a:r>
              <a:rPr lang="es-ES" sz="1400" dirty="0">
                <a:latin typeface="+mn-lt"/>
              </a:rPr>
              <a:t>Introducir los elementos comunes que han de guiar la actuación de las Administraciones públicas en materia de seguridad de las tecnologías de la información.</a:t>
            </a:r>
          </a:p>
          <a:p>
            <a:r>
              <a:rPr lang="es-ES" sz="1400" dirty="0">
                <a:latin typeface="+mn-lt"/>
              </a:rPr>
              <a:t>Aportar un lenguaje común para facilitar la interacción de las Administraciones públicas, así como la comunicación de los requisitos de seguridad de la información a la Industria.</a:t>
            </a:r>
          </a:p>
          <a:p>
            <a:r>
              <a:rPr lang="es-ES" sz="1400" dirty="0">
                <a:latin typeface="+mn-lt"/>
              </a:rPr>
              <a:t>Aportar un tratamiento homogéneo de la seguridad que facilite la cooperación en la prestación de servicios de administración electrónica cuando participan diversas entidades.</a:t>
            </a:r>
          </a:p>
          <a:p>
            <a:r>
              <a:rPr lang="es-ES" sz="1400" dirty="0">
                <a:latin typeface="+mn-lt"/>
              </a:rPr>
              <a:t>Facilitar un tratamiento continuado de la seguridad.</a:t>
            </a:r>
          </a:p>
        </p:txBody>
      </p:sp>
    </p:spTree>
    <p:extLst>
      <p:ext uri="{BB962C8B-B14F-4D97-AF65-F5344CB8AC3E}">
        <p14:creationId xmlns:p14="http://schemas.microsoft.com/office/powerpoint/2010/main" val="302484831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to 2" hidden="1"/>
          <p:cNvGraphicFramePr>
            <a:graphicFrameLocks noChangeAspect="1"/>
          </p:cNvGraphicFramePr>
          <p:nvPr>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21198" name="Diapositiva de think-cell" r:id="rId5" imgW="270" imgH="270" progId="TCLayout.ActiveDocument.1">
                  <p:embed/>
                </p:oleObj>
              </mc:Choice>
              <mc:Fallback>
                <p:oleObj name="Diapositiva de think-cell" r:id="rId5" imgW="270" imgH="270" progId="TCLayout.ActiveDocument.1">
                  <p:embed/>
                  <p:pic>
                    <p:nvPicPr>
                      <p:cNvPr id="3" name="Objeto 2"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ángulo 1" hidden="1"/>
          <p:cNvSpPr/>
          <p:nvPr>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lnSpc>
                <a:spcPct val="90000"/>
              </a:lnSpc>
              <a:spcBef>
                <a:spcPct val="0"/>
              </a:spcBef>
              <a:spcAft>
                <a:spcPct val="0"/>
              </a:spcAft>
            </a:pPr>
            <a:endParaRPr lang="es-ES" sz="2400" dirty="0">
              <a:latin typeface="Playfair Display" panose="00000500000000000000" pitchFamily="2" charset="0"/>
              <a:ea typeface="+mj-ea"/>
              <a:cs typeface="+mj-cs"/>
              <a:sym typeface="Playfair Display" panose="00000500000000000000" pitchFamily="2" charset="0"/>
            </a:endParaRPr>
          </a:p>
        </p:txBody>
      </p:sp>
      <p:sp>
        <p:nvSpPr>
          <p:cNvPr id="9" name="Título 8">
            <a:extLst>
              <a:ext uri="{FF2B5EF4-FFF2-40B4-BE49-F238E27FC236}">
                <a16:creationId xmlns="" xmlns:a16="http://schemas.microsoft.com/office/drawing/2014/main" id="{92C4D6DD-881B-984A-9C92-27BA5BC27568}"/>
              </a:ext>
            </a:extLst>
          </p:cNvPr>
          <p:cNvSpPr>
            <a:spLocks noGrp="1"/>
          </p:cNvSpPr>
          <p:nvPr>
            <p:ph type="title"/>
          </p:nvPr>
        </p:nvSpPr>
        <p:spPr/>
        <p:txBody>
          <a:bodyPr/>
          <a:lstStyle/>
          <a:p>
            <a:r>
              <a:rPr lang="es-ES" dirty="0"/>
              <a:t>Á</a:t>
            </a:r>
            <a:r>
              <a:rPr lang="es-ES" dirty="0" smtClean="0"/>
              <a:t>mbito de aplicación del ENS</a:t>
            </a:r>
            <a:endParaRPr lang="en-US" dirty="0"/>
          </a:p>
        </p:txBody>
      </p:sp>
      <p:sp>
        <p:nvSpPr>
          <p:cNvPr id="4" name="Marcador de texto 3"/>
          <p:cNvSpPr>
            <a:spLocks noGrp="1"/>
          </p:cNvSpPr>
          <p:nvPr>
            <p:ph type="body" sz="quarter" idx="13"/>
          </p:nvPr>
        </p:nvSpPr>
        <p:spPr/>
        <p:txBody>
          <a:bodyPr/>
          <a:lstStyle/>
          <a:p>
            <a:r>
              <a:rPr lang="es-ES" dirty="0" smtClean="0"/>
              <a:t>02. Principios básicos del ENS.</a:t>
            </a:r>
            <a:endParaRPr lang="es-ES" dirty="0"/>
          </a:p>
        </p:txBody>
      </p:sp>
      <p:sp>
        <p:nvSpPr>
          <p:cNvPr id="5" name="Marcador de contenido 2">
            <a:extLst>
              <a:ext uri="{FF2B5EF4-FFF2-40B4-BE49-F238E27FC236}">
                <a16:creationId xmlns="" xmlns:a16="http://schemas.microsoft.com/office/drawing/2014/main" id="{8FFCB682-A2FC-CA4B-AF1F-9B44DC3872A4}"/>
              </a:ext>
            </a:extLst>
          </p:cNvPr>
          <p:cNvSpPr txBox="1">
            <a:spLocks/>
          </p:cNvSpPr>
          <p:nvPr/>
        </p:nvSpPr>
        <p:spPr>
          <a:xfrm>
            <a:off x="251999" y="915566"/>
            <a:ext cx="8641175" cy="1738635"/>
          </a:xfrm>
          <a:prstGeom prst="rect">
            <a:avLst/>
          </a:prstGeom>
        </p:spPr>
        <p:txBody>
          <a:bodyPr lIns="0" tIns="0" rIns="0" bIns="0" anchor="t">
            <a:noAutofit/>
          </a:bodyPr>
          <a:lstStyle>
            <a:defPPr>
              <a:defRPr lang="es-ES"/>
            </a:defPPr>
            <a:lvl1pPr marL="171450" indent="-171450" defTabSz="514337">
              <a:lnSpc>
                <a:spcPct val="100000"/>
              </a:lnSpc>
              <a:spcBef>
                <a:spcPts val="600"/>
              </a:spcBef>
              <a:buFont typeface="Arial" panose="020B0604020202020204" pitchFamily="34" charset="0"/>
              <a:buChar char="•"/>
              <a:defRPr kumimoji="0" sz="1200" b="0" i="0" u="none" strike="noStrike" cap="none" spc="0" normalizeH="0" baseline="0">
                <a:ln>
                  <a:noFill/>
                </a:ln>
                <a:solidFill>
                  <a:srgbClr val="1A3B47"/>
                </a:solidFill>
                <a:effectLst/>
                <a:uLnTx/>
                <a:uFillTx/>
                <a:latin typeface="Soho Gothic Pro" panose="020B0503030504020204" pitchFamily="34" charset="0"/>
                <a:cs typeface="Soho Gothic Pro" panose="020B0503030504020204" pitchFamily="34" charset="0"/>
              </a:defRPr>
            </a:lvl1pPr>
            <a:lvl2pPr marL="385754" indent="-128585" defTabSz="514337">
              <a:lnSpc>
                <a:spcPct val="90000"/>
              </a:lnSpc>
              <a:spcBef>
                <a:spcPts val="281"/>
              </a:spcBef>
              <a:buFont typeface="Arial" panose="020B0604020202020204" pitchFamily="34" charset="0"/>
              <a:buNone/>
            </a:lvl2pPr>
            <a:lvl3pPr marL="642922" indent="-128585" defTabSz="514337">
              <a:lnSpc>
                <a:spcPct val="90000"/>
              </a:lnSpc>
              <a:spcBef>
                <a:spcPts val="281"/>
              </a:spcBef>
              <a:buFont typeface="Arial" panose="020B0604020202020204" pitchFamily="34" charset="0"/>
              <a:buNone/>
              <a:defRPr sz="1125"/>
            </a:lvl3pPr>
            <a:lvl4pPr marL="900091" indent="-128585" defTabSz="514337">
              <a:lnSpc>
                <a:spcPct val="90000"/>
              </a:lnSpc>
              <a:spcBef>
                <a:spcPts val="281"/>
              </a:spcBef>
              <a:buFont typeface="Arial" panose="020B0604020202020204" pitchFamily="34" charset="0"/>
              <a:buNone/>
              <a:defRPr sz="1013"/>
            </a:lvl4pPr>
            <a:lvl5pPr marL="1157259" indent="-128585" defTabSz="514337">
              <a:lnSpc>
                <a:spcPct val="90000"/>
              </a:lnSpc>
              <a:spcBef>
                <a:spcPts val="281"/>
              </a:spcBef>
              <a:buFont typeface="Arial" panose="020B0604020202020204" pitchFamily="34" charset="0"/>
              <a:buNone/>
              <a:defRPr sz="1013"/>
            </a:lvl5pPr>
            <a:lvl6pPr marL="1414428" indent="-128585" defTabSz="514337">
              <a:lnSpc>
                <a:spcPct val="90000"/>
              </a:lnSpc>
              <a:spcBef>
                <a:spcPts val="281"/>
              </a:spcBef>
              <a:buFont typeface="Arial" panose="020B0604020202020204" pitchFamily="34" charset="0"/>
              <a:buChar char="•"/>
              <a:defRPr sz="1013"/>
            </a:lvl6pPr>
            <a:lvl7pPr marL="1671596" indent="-128585" defTabSz="514337">
              <a:lnSpc>
                <a:spcPct val="90000"/>
              </a:lnSpc>
              <a:spcBef>
                <a:spcPts val="281"/>
              </a:spcBef>
              <a:buFont typeface="Arial" panose="020B0604020202020204" pitchFamily="34" charset="0"/>
              <a:buChar char="•"/>
              <a:defRPr sz="1013"/>
            </a:lvl7pPr>
            <a:lvl8pPr marL="1928765" indent="-128585" defTabSz="514337">
              <a:lnSpc>
                <a:spcPct val="90000"/>
              </a:lnSpc>
              <a:spcBef>
                <a:spcPts val="281"/>
              </a:spcBef>
              <a:buFont typeface="Arial" panose="020B0604020202020204" pitchFamily="34" charset="0"/>
              <a:buChar char="•"/>
              <a:defRPr sz="1013"/>
            </a:lvl8pPr>
            <a:lvl9pPr marL="2185934" indent="-128585" defTabSz="514337">
              <a:lnSpc>
                <a:spcPct val="90000"/>
              </a:lnSpc>
              <a:spcBef>
                <a:spcPts val="281"/>
              </a:spcBef>
              <a:buFont typeface="Arial" panose="020B0604020202020204" pitchFamily="34" charset="0"/>
              <a:buChar char="•"/>
              <a:defRPr sz="1013"/>
            </a:lvl9pPr>
          </a:lstStyle>
          <a:p>
            <a:pPr marL="0" indent="0">
              <a:buNone/>
            </a:pPr>
            <a:r>
              <a:rPr lang="es-ES" sz="1400" dirty="0" smtClean="0">
                <a:latin typeface="+mn-lt"/>
              </a:rPr>
              <a:t>El ámbito de aplicación del ENS es, tal como indica el Art. 2 de la Ley 40/2015, es como sigue:</a:t>
            </a:r>
          </a:p>
          <a:p>
            <a:pPr marL="0" indent="0">
              <a:buNone/>
            </a:pPr>
            <a:endParaRPr lang="es-ES" sz="1400" i="1" dirty="0">
              <a:latin typeface="+mn-lt"/>
            </a:endParaRPr>
          </a:p>
          <a:p>
            <a:r>
              <a:rPr lang="es-ES" sz="1400" dirty="0">
                <a:latin typeface="+mn-lt"/>
              </a:rPr>
              <a:t>a) La Administración General del Estado.</a:t>
            </a:r>
          </a:p>
          <a:p>
            <a:r>
              <a:rPr lang="es-ES" sz="1400" dirty="0">
                <a:latin typeface="+mn-lt"/>
              </a:rPr>
              <a:t>b) Las Administraciones de las Comunidades Autónomas.</a:t>
            </a:r>
          </a:p>
          <a:p>
            <a:r>
              <a:rPr lang="es-ES" sz="1400" dirty="0">
                <a:latin typeface="+mn-lt"/>
              </a:rPr>
              <a:t>c) Las Entidades que integran la Administración Local.</a:t>
            </a:r>
          </a:p>
          <a:p>
            <a:r>
              <a:rPr lang="es-ES" sz="1400" dirty="0">
                <a:latin typeface="+mn-lt"/>
              </a:rPr>
              <a:t>d) El sector público </a:t>
            </a:r>
            <a:r>
              <a:rPr lang="es-ES" sz="1400" dirty="0" smtClean="0">
                <a:latin typeface="+mn-lt"/>
              </a:rPr>
              <a:t>institucional</a:t>
            </a:r>
          </a:p>
          <a:p>
            <a:endParaRPr lang="es-ES" sz="1400" dirty="0">
              <a:latin typeface="+mn-lt"/>
            </a:endParaRPr>
          </a:p>
          <a:p>
            <a:pPr marL="0" indent="0">
              <a:buNone/>
            </a:pPr>
            <a:r>
              <a:rPr lang="es-ES" sz="1400" dirty="0" smtClean="0">
                <a:latin typeface="+mn-lt"/>
              </a:rPr>
              <a:t>Los sistemas de información afectados por el ENS son, como regla general:</a:t>
            </a:r>
          </a:p>
          <a:p>
            <a:r>
              <a:rPr lang="es-ES" sz="1400" dirty="0">
                <a:latin typeface="+mn-lt"/>
              </a:rPr>
              <a:t>Sedes electrónicas.</a:t>
            </a:r>
          </a:p>
          <a:p>
            <a:r>
              <a:rPr lang="es-ES" sz="1400" dirty="0">
                <a:latin typeface="+mn-lt"/>
              </a:rPr>
              <a:t>Registros electrónicos.</a:t>
            </a:r>
          </a:p>
          <a:p>
            <a:r>
              <a:rPr lang="es-ES" sz="1400" dirty="0">
                <a:latin typeface="+mn-lt"/>
              </a:rPr>
              <a:t>Sistemas de Información accesibles electrónicamente por los ciudadanos.</a:t>
            </a:r>
          </a:p>
          <a:p>
            <a:r>
              <a:rPr lang="es-ES" sz="1400" dirty="0">
                <a:latin typeface="+mn-lt"/>
              </a:rPr>
              <a:t>Sistemas de Información para el ejercicio de derechos.</a:t>
            </a:r>
          </a:p>
          <a:p>
            <a:r>
              <a:rPr lang="es-ES" sz="1400" dirty="0">
                <a:latin typeface="+mn-lt"/>
              </a:rPr>
              <a:t>Sistemas de Información para el cumplimiento de deberes.</a:t>
            </a:r>
          </a:p>
          <a:p>
            <a:r>
              <a:rPr lang="es-ES" sz="1400" dirty="0">
                <a:latin typeface="+mn-lt"/>
              </a:rPr>
              <a:t>Sistemas de Información para recabar información y estado del procedimiento administrativo.</a:t>
            </a:r>
          </a:p>
        </p:txBody>
      </p:sp>
    </p:spTree>
    <p:extLst>
      <p:ext uri="{BB962C8B-B14F-4D97-AF65-F5344CB8AC3E}">
        <p14:creationId xmlns:p14="http://schemas.microsoft.com/office/powerpoint/2010/main" val="56898379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to 2" hidden="1"/>
          <p:cNvGraphicFramePr>
            <a:graphicFrameLocks noChangeAspect="1"/>
          </p:cNvGraphicFramePr>
          <p:nvPr>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22221" name="Diapositiva de think-cell" r:id="rId5" imgW="270" imgH="270" progId="TCLayout.ActiveDocument.1">
                  <p:embed/>
                </p:oleObj>
              </mc:Choice>
              <mc:Fallback>
                <p:oleObj name="Diapositiva de think-cell" r:id="rId5" imgW="270" imgH="270" progId="TCLayout.ActiveDocument.1">
                  <p:embed/>
                  <p:pic>
                    <p:nvPicPr>
                      <p:cNvPr id="3" name="Objeto 2"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ángulo 1" hidden="1"/>
          <p:cNvSpPr/>
          <p:nvPr>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lnSpc>
                <a:spcPct val="90000"/>
              </a:lnSpc>
              <a:spcBef>
                <a:spcPct val="0"/>
              </a:spcBef>
              <a:spcAft>
                <a:spcPct val="0"/>
              </a:spcAft>
            </a:pPr>
            <a:endParaRPr lang="es-ES" sz="2400" dirty="0">
              <a:latin typeface="Playfair Display" panose="00000500000000000000" pitchFamily="2" charset="0"/>
              <a:ea typeface="+mj-ea"/>
              <a:cs typeface="+mj-cs"/>
              <a:sym typeface="Playfair Display" panose="00000500000000000000" pitchFamily="2" charset="0"/>
            </a:endParaRPr>
          </a:p>
        </p:txBody>
      </p:sp>
      <p:sp>
        <p:nvSpPr>
          <p:cNvPr id="9" name="Título 8">
            <a:extLst>
              <a:ext uri="{FF2B5EF4-FFF2-40B4-BE49-F238E27FC236}">
                <a16:creationId xmlns="" xmlns:a16="http://schemas.microsoft.com/office/drawing/2014/main" id="{92C4D6DD-881B-984A-9C92-27BA5BC27568}"/>
              </a:ext>
            </a:extLst>
          </p:cNvPr>
          <p:cNvSpPr>
            <a:spLocks noGrp="1"/>
          </p:cNvSpPr>
          <p:nvPr>
            <p:ph type="title"/>
          </p:nvPr>
        </p:nvSpPr>
        <p:spPr/>
        <p:txBody>
          <a:bodyPr/>
          <a:lstStyle/>
          <a:p>
            <a:r>
              <a:rPr lang="es-ES" dirty="0" smtClean="0"/>
              <a:t>Sistemas de información fuera del ámbito de aplicación del ENS</a:t>
            </a:r>
            <a:endParaRPr lang="en-US" dirty="0"/>
          </a:p>
        </p:txBody>
      </p:sp>
      <p:sp>
        <p:nvSpPr>
          <p:cNvPr id="4" name="Marcador de texto 3"/>
          <p:cNvSpPr>
            <a:spLocks noGrp="1"/>
          </p:cNvSpPr>
          <p:nvPr>
            <p:ph type="body" sz="quarter" idx="13"/>
          </p:nvPr>
        </p:nvSpPr>
        <p:spPr/>
        <p:txBody>
          <a:bodyPr/>
          <a:lstStyle/>
          <a:p>
            <a:r>
              <a:rPr lang="es-ES" dirty="0" smtClean="0"/>
              <a:t>02. Principios básicos del ENS.</a:t>
            </a:r>
            <a:endParaRPr lang="es-ES" dirty="0"/>
          </a:p>
        </p:txBody>
      </p:sp>
      <p:sp>
        <p:nvSpPr>
          <p:cNvPr id="5" name="Marcador de contenido 2">
            <a:extLst>
              <a:ext uri="{FF2B5EF4-FFF2-40B4-BE49-F238E27FC236}">
                <a16:creationId xmlns="" xmlns:a16="http://schemas.microsoft.com/office/drawing/2014/main" id="{8FFCB682-A2FC-CA4B-AF1F-9B44DC3872A4}"/>
              </a:ext>
            </a:extLst>
          </p:cNvPr>
          <p:cNvSpPr txBox="1">
            <a:spLocks/>
          </p:cNvSpPr>
          <p:nvPr/>
        </p:nvSpPr>
        <p:spPr>
          <a:xfrm>
            <a:off x="251999" y="915566"/>
            <a:ext cx="8641175" cy="1738635"/>
          </a:xfrm>
          <a:prstGeom prst="rect">
            <a:avLst/>
          </a:prstGeom>
        </p:spPr>
        <p:txBody>
          <a:bodyPr lIns="0" tIns="0" rIns="0" bIns="0" anchor="t">
            <a:noAutofit/>
          </a:bodyPr>
          <a:lstStyle>
            <a:defPPr>
              <a:defRPr lang="es-ES"/>
            </a:defPPr>
            <a:lvl1pPr marL="171450" indent="-171450" defTabSz="514337">
              <a:lnSpc>
                <a:spcPct val="100000"/>
              </a:lnSpc>
              <a:spcBef>
                <a:spcPts val="600"/>
              </a:spcBef>
              <a:buFont typeface="Arial" panose="020B0604020202020204" pitchFamily="34" charset="0"/>
              <a:buChar char="•"/>
              <a:defRPr kumimoji="0" sz="1200" b="0" i="0" u="none" strike="noStrike" cap="none" spc="0" normalizeH="0" baseline="0">
                <a:ln>
                  <a:noFill/>
                </a:ln>
                <a:solidFill>
                  <a:srgbClr val="1A3B47"/>
                </a:solidFill>
                <a:effectLst/>
                <a:uLnTx/>
                <a:uFillTx/>
                <a:latin typeface="Soho Gothic Pro" panose="020B0503030504020204" pitchFamily="34" charset="0"/>
                <a:cs typeface="Soho Gothic Pro" panose="020B0503030504020204" pitchFamily="34" charset="0"/>
              </a:defRPr>
            </a:lvl1pPr>
            <a:lvl2pPr marL="385754" indent="-128585" defTabSz="514337">
              <a:lnSpc>
                <a:spcPct val="90000"/>
              </a:lnSpc>
              <a:spcBef>
                <a:spcPts val="281"/>
              </a:spcBef>
              <a:buFont typeface="Arial" panose="020B0604020202020204" pitchFamily="34" charset="0"/>
              <a:buNone/>
            </a:lvl2pPr>
            <a:lvl3pPr marL="642922" indent="-128585" defTabSz="514337">
              <a:lnSpc>
                <a:spcPct val="90000"/>
              </a:lnSpc>
              <a:spcBef>
                <a:spcPts val="281"/>
              </a:spcBef>
              <a:buFont typeface="Arial" panose="020B0604020202020204" pitchFamily="34" charset="0"/>
              <a:buNone/>
              <a:defRPr sz="1125"/>
            </a:lvl3pPr>
            <a:lvl4pPr marL="900091" indent="-128585" defTabSz="514337">
              <a:lnSpc>
                <a:spcPct val="90000"/>
              </a:lnSpc>
              <a:spcBef>
                <a:spcPts val="281"/>
              </a:spcBef>
              <a:buFont typeface="Arial" panose="020B0604020202020204" pitchFamily="34" charset="0"/>
              <a:buNone/>
              <a:defRPr sz="1013"/>
            </a:lvl4pPr>
            <a:lvl5pPr marL="1157259" indent="-128585" defTabSz="514337">
              <a:lnSpc>
                <a:spcPct val="90000"/>
              </a:lnSpc>
              <a:spcBef>
                <a:spcPts val="281"/>
              </a:spcBef>
              <a:buFont typeface="Arial" panose="020B0604020202020204" pitchFamily="34" charset="0"/>
              <a:buNone/>
              <a:defRPr sz="1013"/>
            </a:lvl5pPr>
            <a:lvl6pPr marL="1414428" indent="-128585" defTabSz="514337">
              <a:lnSpc>
                <a:spcPct val="90000"/>
              </a:lnSpc>
              <a:spcBef>
                <a:spcPts val="281"/>
              </a:spcBef>
              <a:buFont typeface="Arial" panose="020B0604020202020204" pitchFamily="34" charset="0"/>
              <a:buChar char="•"/>
              <a:defRPr sz="1013"/>
            </a:lvl6pPr>
            <a:lvl7pPr marL="1671596" indent="-128585" defTabSz="514337">
              <a:lnSpc>
                <a:spcPct val="90000"/>
              </a:lnSpc>
              <a:spcBef>
                <a:spcPts val="281"/>
              </a:spcBef>
              <a:buFont typeface="Arial" panose="020B0604020202020204" pitchFamily="34" charset="0"/>
              <a:buChar char="•"/>
              <a:defRPr sz="1013"/>
            </a:lvl7pPr>
            <a:lvl8pPr marL="1928765" indent="-128585" defTabSz="514337">
              <a:lnSpc>
                <a:spcPct val="90000"/>
              </a:lnSpc>
              <a:spcBef>
                <a:spcPts val="281"/>
              </a:spcBef>
              <a:buFont typeface="Arial" panose="020B0604020202020204" pitchFamily="34" charset="0"/>
              <a:buChar char="•"/>
              <a:defRPr sz="1013"/>
            </a:lvl8pPr>
            <a:lvl9pPr marL="2185934" indent="-128585" defTabSz="514337">
              <a:lnSpc>
                <a:spcPct val="90000"/>
              </a:lnSpc>
              <a:spcBef>
                <a:spcPts val="281"/>
              </a:spcBef>
              <a:buFont typeface="Arial" panose="020B0604020202020204" pitchFamily="34" charset="0"/>
              <a:buChar char="•"/>
              <a:defRPr sz="1013"/>
            </a:lvl9pPr>
          </a:lstStyle>
          <a:p>
            <a:pPr marL="0" indent="0">
              <a:buNone/>
            </a:pPr>
            <a:r>
              <a:rPr lang="es-ES" sz="1400" dirty="0" smtClean="0">
                <a:latin typeface="+mn-lt"/>
              </a:rPr>
              <a:t>Aquellos sistemas para los que se cumpla en su totalidad lo siguiente:</a:t>
            </a:r>
          </a:p>
          <a:p>
            <a:pPr marL="0" indent="0">
              <a:buNone/>
            </a:pPr>
            <a:endParaRPr lang="es-ES" sz="1400" i="1" dirty="0">
              <a:latin typeface="+mn-lt"/>
            </a:endParaRPr>
          </a:p>
          <a:p>
            <a:r>
              <a:rPr lang="es-ES" sz="1400" dirty="0">
                <a:latin typeface="+mn-lt"/>
              </a:rPr>
              <a:t>No esté relacionado con el ejercicio de derechos por medios electrónicos, o</a:t>
            </a:r>
          </a:p>
          <a:p>
            <a:r>
              <a:rPr lang="es-ES" sz="1400" dirty="0" smtClean="0">
                <a:latin typeface="+mn-lt"/>
              </a:rPr>
              <a:t>No </a:t>
            </a:r>
            <a:r>
              <a:rPr lang="es-ES" sz="1400" dirty="0">
                <a:latin typeface="+mn-lt"/>
              </a:rPr>
              <a:t>esté relacionado con un cumplimiento de deberes por medios electrónicos, o</a:t>
            </a:r>
          </a:p>
          <a:p>
            <a:r>
              <a:rPr lang="es-ES" sz="1400" dirty="0" smtClean="0">
                <a:latin typeface="+mn-lt"/>
              </a:rPr>
              <a:t>No </a:t>
            </a:r>
            <a:r>
              <a:rPr lang="es-ES" sz="1400" dirty="0">
                <a:latin typeface="+mn-lt"/>
              </a:rPr>
              <a:t>esté relacionado con el acceso por medios electrónicos de los ciudadanos a </a:t>
            </a:r>
            <a:r>
              <a:rPr lang="es-ES" sz="1400" dirty="0" smtClean="0">
                <a:latin typeface="+mn-lt"/>
              </a:rPr>
              <a:t>la información </a:t>
            </a:r>
            <a:r>
              <a:rPr lang="es-ES" sz="1400" dirty="0">
                <a:latin typeface="+mn-lt"/>
              </a:rPr>
              <a:t>y al procedimiento administrativo.</a:t>
            </a:r>
          </a:p>
          <a:p>
            <a:pPr marL="0" indent="0">
              <a:buNone/>
            </a:pPr>
            <a:r>
              <a:rPr lang="es-ES" sz="1400" dirty="0" smtClean="0">
                <a:latin typeface="+mn-lt"/>
              </a:rPr>
              <a:t>Podrán excluirse del ámbito de aplicación del ENS (aunque opcionalmente podrán estar incluidos.</a:t>
            </a:r>
          </a:p>
          <a:p>
            <a:pPr marL="0" indent="0">
              <a:buNone/>
            </a:pPr>
            <a:endParaRPr lang="es-ES" sz="1400" dirty="0">
              <a:latin typeface="+mn-lt"/>
            </a:endParaRPr>
          </a:p>
          <a:p>
            <a:pPr marL="0" indent="0">
              <a:buNone/>
            </a:pPr>
            <a:r>
              <a:rPr lang="es-ES" sz="1400" b="1" dirty="0" smtClean="0">
                <a:latin typeface="Soho Gothic Pro" panose="020B0503030504020204"/>
              </a:rPr>
              <a:t>En CUALQUIER OTRO CASO, se aplica el ENS</a:t>
            </a:r>
          </a:p>
        </p:txBody>
      </p:sp>
    </p:spTree>
    <p:extLst>
      <p:ext uri="{BB962C8B-B14F-4D97-AF65-F5344CB8AC3E}">
        <p14:creationId xmlns:p14="http://schemas.microsoft.com/office/powerpoint/2010/main" val="292306543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to 2" hidden="1"/>
          <p:cNvGraphicFramePr>
            <a:graphicFrameLocks noChangeAspect="1"/>
          </p:cNvGraphicFramePr>
          <p:nvPr>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15053" name="Diapositiva de think-cell" r:id="rId5" imgW="270" imgH="270" progId="TCLayout.ActiveDocument.1">
                  <p:embed/>
                </p:oleObj>
              </mc:Choice>
              <mc:Fallback>
                <p:oleObj name="Diapositiva de think-cell" r:id="rId5" imgW="270" imgH="270" progId="TCLayout.ActiveDocument.1">
                  <p:embed/>
                  <p:pic>
                    <p:nvPicPr>
                      <p:cNvPr id="3" name="Objeto 2"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ángulo 1" hidden="1"/>
          <p:cNvSpPr/>
          <p:nvPr>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lnSpc>
                <a:spcPct val="90000"/>
              </a:lnSpc>
              <a:spcBef>
                <a:spcPct val="0"/>
              </a:spcBef>
              <a:spcAft>
                <a:spcPct val="0"/>
              </a:spcAft>
            </a:pPr>
            <a:endParaRPr lang="es-ES" sz="2400" dirty="0">
              <a:latin typeface="Playfair Display" panose="00000500000000000000" pitchFamily="2" charset="0"/>
              <a:ea typeface="+mj-ea"/>
              <a:cs typeface="+mj-cs"/>
              <a:sym typeface="Playfair Display" panose="00000500000000000000" pitchFamily="2" charset="0"/>
            </a:endParaRPr>
          </a:p>
        </p:txBody>
      </p:sp>
      <p:sp>
        <p:nvSpPr>
          <p:cNvPr id="9" name="Título 8">
            <a:extLst>
              <a:ext uri="{FF2B5EF4-FFF2-40B4-BE49-F238E27FC236}">
                <a16:creationId xmlns="" xmlns:a16="http://schemas.microsoft.com/office/drawing/2014/main" id="{92C4D6DD-881B-984A-9C92-27BA5BC27568}"/>
              </a:ext>
            </a:extLst>
          </p:cNvPr>
          <p:cNvSpPr>
            <a:spLocks noGrp="1"/>
          </p:cNvSpPr>
          <p:nvPr>
            <p:ph type="title"/>
          </p:nvPr>
        </p:nvSpPr>
        <p:spPr/>
        <p:txBody>
          <a:bodyPr/>
          <a:lstStyle/>
          <a:p>
            <a:r>
              <a:rPr lang="es-ES" dirty="0" smtClean="0"/>
              <a:t>El Anexo II</a:t>
            </a:r>
            <a:endParaRPr lang="en-US" dirty="0"/>
          </a:p>
        </p:txBody>
      </p:sp>
      <p:sp>
        <p:nvSpPr>
          <p:cNvPr id="4" name="Marcador de texto 3"/>
          <p:cNvSpPr>
            <a:spLocks noGrp="1"/>
          </p:cNvSpPr>
          <p:nvPr>
            <p:ph type="body" sz="quarter" idx="13"/>
          </p:nvPr>
        </p:nvSpPr>
        <p:spPr/>
        <p:txBody>
          <a:bodyPr/>
          <a:lstStyle/>
          <a:p>
            <a:r>
              <a:rPr lang="es-ES" dirty="0" smtClean="0"/>
              <a:t>02. Principios básicos del ENS.</a:t>
            </a:r>
            <a:endParaRPr lang="es-ES" dirty="0"/>
          </a:p>
        </p:txBody>
      </p:sp>
      <p:sp>
        <p:nvSpPr>
          <p:cNvPr id="5" name="Marcador de contenido 2">
            <a:extLst>
              <a:ext uri="{FF2B5EF4-FFF2-40B4-BE49-F238E27FC236}">
                <a16:creationId xmlns="" xmlns:a16="http://schemas.microsoft.com/office/drawing/2014/main" id="{8FFCB682-A2FC-CA4B-AF1F-9B44DC3872A4}"/>
              </a:ext>
            </a:extLst>
          </p:cNvPr>
          <p:cNvSpPr txBox="1">
            <a:spLocks/>
          </p:cNvSpPr>
          <p:nvPr/>
        </p:nvSpPr>
        <p:spPr>
          <a:xfrm>
            <a:off x="251999" y="915566"/>
            <a:ext cx="8641175" cy="1738635"/>
          </a:xfrm>
          <a:prstGeom prst="rect">
            <a:avLst/>
          </a:prstGeom>
        </p:spPr>
        <p:txBody>
          <a:bodyPr lIns="0" tIns="0" rIns="0" bIns="0" anchor="t">
            <a:noAutofit/>
          </a:bodyPr>
          <a:lstStyle>
            <a:defPPr>
              <a:defRPr lang="es-ES"/>
            </a:defPPr>
            <a:lvl1pPr marL="171450" indent="-171450" defTabSz="514337">
              <a:lnSpc>
                <a:spcPct val="100000"/>
              </a:lnSpc>
              <a:spcBef>
                <a:spcPts val="600"/>
              </a:spcBef>
              <a:buFont typeface="Arial" panose="020B0604020202020204" pitchFamily="34" charset="0"/>
              <a:buChar char="•"/>
              <a:defRPr kumimoji="0" sz="1200" b="0" i="0" u="none" strike="noStrike" cap="none" spc="0" normalizeH="0" baseline="0">
                <a:ln>
                  <a:noFill/>
                </a:ln>
                <a:solidFill>
                  <a:srgbClr val="1A3B47"/>
                </a:solidFill>
                <a:effectLst/>
                <a:uLnTx/>
                <a:uFillTx/>
                <a:latin typeface="Soho Gothic Pro" panose="020B0503030504020204" pitchFamily="34" charset="0"/>
                <a:cs typeface="Soho Gothic Pro" panose="020B0503030504020204" pitchFamily="34" charset="0"/>
              </a:defRPr>
            </a:lvl1pPr>
            <a:lvl2pPr marL="385754" indent="-128585" defTabSz="514337">
              <a:lnSpc>
                <a:spcPct val="90000"/>
              </a:lnSpc>
              <a:spcBef>
                <a:spcPts val="281"/>
              </a:spcBef>
              <a:buFont typeface="Arial" panose="020B0604020202020204" pitchFamily="34" charset="0"/>
              <a:buNone/>
            </a:lvl2pPr>
            <a:lvl3pPr marL="642922" indent="-128585" defTabSz="514337">
              <a:lnSpc>
                <a:spcPct val="90000"/>
              </a:lnSpc>
              <a:spcBef>
                <a:spcPts val="281"/>
              </a:spcBef>
              <a:buFont typeface="Arial" panose="020B0604020202020204" pitchFamily="34" charset="0"/>
              <a:buNone/>
              <a:defRPr sz="1125"/>
            </a:lvl3pPr>
            <a:lvl4pPr marL="900091" indent="-128585" defTabSz="514337">
              <a:lnSpc>
                <a:spcPct val="90000"/>
              </a:lnSpc>
              <a:spcBef>
                <a:spcPts val="281"/>
              </a:spcBef>
              <a:buFont typeface="Arial" panose="020B0604020202020204" pitchFamily="34" charset="0"/>
              <a:buNone/>
              <a:defRPr sz="1013"/>
            </a:lvl4pPr>
            <a:lvl5pPr marL="1157259" indent="-128585" defTabSz="514337">
              <a:lnSpc>
                <a:spcPct val="90000"/>
              </a:lnSpc>
              <a:spcBef>
                <a:spcPts val="281"/>
              </a:spcBef>
              <a:buFont typeface="Arial" panose="020B0604020202020204" pitchFamily="34" charset="0"/>
              <a:buNone/>
              <a:defRPr sz="1013"/>
            </a:lvl5pPr>
            <a:lvl6pPr marL="1414428" indent="-128585" defTabSz="514337">
              <a:lnSpc>
                <a:spcPct val="90000"/>
              </a:lnSpc>
              <a:spcBef>
                <a:spcPts val="281"/>
              </a:spcBef>
              <a:buFont typeface="Arial" panose="020B0604020202020204" pitchFamily="34" charset="0"/>
              <a:buChar char="•"/>
              <a:defRPr sz="1013"/>
            </a:lvl6pPr>
            <a:lvl7pPr marL="1671596" indent="-128585" defTabSz="514337">
              <a:lnSpc>
                <a:spcPct val="90000"/>
              </a:lnSpc>
              <a:spcBef>
                <a:spcPts val="281"/>
              </a:spcBef>
              <a:buFont typeface="Arial" panose="020B0604020202020204" pitchFamily="34" charset="0"/>
              <a:buChar char="•"/>
              <a:defRPr sz="1013"/>
            </a:lvl7pPr>
            <a:lvl8pPr marL="1928765" indent="-128585" defTabSz="514337">
              <a:lnSpc>
                <a:spcPct val="90000"/>
              </a:lnSpc>
              <a:spcBef>
                <a:spcPts val="281"/>
              </a:spcBef>
              <a:buFont typeface="Arial" panose="020B0604020202020204" pitchFamily="34" charset="0"/>
              <a:buChar char="•"/>
              <a:defRPr sz="1013"/>
            </a:lvl8pPr>
            <a:lvl9pPr marL="2185934" indent="-128585" defTabSz="514337">
              <a:lnSpc>
                <a:spcPct val="90000"/>
              </a:lnSpc>
              <a:spcBef>
                <a:spcPts val="281"/>
              </a:spcBef>
              <a:buFont typeface="Arial" panose="020B0604020202020204" pitchFamily="34" charset="0"/>
              <a:buChar char="•"/>
              <a:defRPr sz="1013"/>
            </a:lvl9pPr>
          </a:lstStyle>
          <a:p>
            <a:pPr marL="0" indent="0">
              <a:buNone/>
            </a:pPr>
            <a:r>
              <a:rPr lang="es-ES" sz="1400" dirty="0" smtClean="0">
                <a:latin typeface="+mn-lt"/>
              </a:rPr>
              <a:t>Un punto especialmente importante del ENS es su anexo II.</a:t>
            </a:r>
          </a:p>
          <a:p>
            <a:pPr marL="0" indent="0">
              <a:buNone/>
            </a:pPr>
            <a:endParaRPr lang="es-ES" sz="1400" i="1" dirty="0">
              <a:latin typeface="+mn-lt"/>
            </a:endParaRPr>
          </a:p>
          <a:p>
            <a:r>
              <a:rPr lang="es-ES" sz="1400" dirty="0" smtClean="0">
                <a:latin typeface="+mn-lt"/>
              </a:rPr>
              <a:t>El anexo II marca un conjunto de medidas mínimas que deben aplicarse y auditarse en un sistema de información, en base a la información que se maneje y a la criticidad de la misma.</a:t>
            </a:r>
          </a:p>
          <a:p>
            <a:r>
              <a:rPr lang="es-ES" sz="1400" dirty="0" smtClean="0">
                <a:latin typeface="+mn-lt"/>
              </a:rPr>
              <a:t>Podría decirse que, esencialmente, el ENS consiste en garantizar que la “</a:t>
            </a:r>
            <a:r>
              <a:rPr lang="es-ES" sz="1400" dirty="0" err="1" smtClean="0">
                <a:latin typeface="+mn-lt"/>
              </a:rPr>
              <a:t>checklist</a:t>
            </a:r>
            <a:r>
              <a:rPr lang="es-ES" sz="1400" dirty="0" smtClean="0">
                <a:latin typeface="+mn-lt"/>
              </a:rPr>
              <a:t>” proporcionada por el Anexo II se cumple en todo momento.</a:t>
            </a:r>
            <a:endParaRPr lang="es-ES" sz="1400" dirty="0">
              <a:latin typeface="+mn-lt"/>
            </a:endParaRPr>
          </a:p>
        </p:txBody>
      </p:sp>
    </p:spTree>
    <p:extLst>
      <p:ext uri="{BB962C8B-B14F-4D97-AF65-F5344CB8AC3E}">
        <p14:creationId xmlns:p14="http://schemas.microsoft.com/office/powerpoint/2010/main" val="160477449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to 4" hidden="1"/>
          <p:cNvGraphicFramePr>
            <a:graphicFrameLocks noChangeAspect="1"/>
          </p:cNvGraphicFramePr>
          <p:nvPr>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16078" name="Diapositiva de think-cell" r:id="rId5" imgW="270" imgH="270" progId="TCLayout.ActiveDocument.1">
                  <p:embed/>
                </p:oleObj>
              </mc:Choice>
              <mc:Fallback>
                <p:oleObj name="Diapositiva de think-cell" r:id="rId5" imgW="270" imgH="270" progId="TCLayout.ActiveDocument.1">
                  <p:embed/>
                  <p:pic>
                    <p:nvPicPr>
                      <p:cNvPr id="5" name="Objeto 4"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ángulo 1" hidden="1"/>
          <p:cNvSpPr/>
          <p:nvPr>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lnSpc>
                <a:spcPct val="90000"/>
              </a:lnSpc>
              <a:spcBef>
                <a:spcPct val="0"/>
              </a:spcBef>
              <a:spcAft>
                <a:spcPct val="0"/>
              </a:spcAft>
            </a:pPr>
            <a:endParaRPr lang="es-ES" sz="3200" dirty="0">
              <a:latin typeface="Playfair Display" panose="00000500000000000000" pitchFamily="2" charset="0"/>
              <a:ea typeface="+mj-ea"/>
              <a:cs typeface="+mj-cs"/>
              <a:sym typeface="Playfair Display" panose="00000500000000000000" pitchFamily="2" charset="0"/>
            </a:endParaRPr>
          </a:p>
        </p:txBody>
      </p:sp>
      <p:sp>
        <p:nvSpPr>
          <p:cNvPr id="3" name="Título 2"/>
          <p:cNvSpPr>
            <a:spLocks noGrp="1"/>
          </p:cNvSpPr>
          <p:nvPr>
            <p:ph type="title"/>
          </p:nvPr>
        </p:nvSpPr>
        <p:spPr/>
        <p:txBody>
          <a:bodyPr/>
          <a:lstStyle/>
          <a:p>
            <a:r>
              <a:rPr lang="es-ES" dirty="0" smtClean="0"/>
              <a:t>Requisitos mínimos del ENS</a:t>
            </a:r>
            <a:endParaRPr lang="es-ES" dirty="0"/>
          </a:p>
        </p:txBody>
      </p:sp>
      <p:sp>
        <p:nvSpPr>
          <p:cNvPr id="4" name="Marcador de contenido 3"/>
          <p:cNvSpPr>
            <a:spLocks noGrp="1"/>
          </p:cNvSpPr>
          <p:nvPr>
            <p:ph sz="quarter" idx="11"/>
          </p:nvPr>
        </p:nvSpPr>
        <p:spPr/>
        <p:txBody>
          <a:bodyPr/>
          <a:lstStyle/>
          <a:p>
            <a:r>
              <a:rPr lang="es-ES" dirty="0" smtClean="0"/>
              <a:t>03</a:t>
            </a:r>
            <a:endParaRPr lang="es-ES" dirty="0"/>
          </a:p>
        </p:txBody>
      </p:sp>
    </p:spTree>
    <p:extLst>
      <p:ext uri="{BB962C8B-B14F-4D97-AF65-F5344CB8AC3E}">
        <p14:creationId xmlns:p14="http://schemas.microsoft.com/office/powerpoint/2010/main" val="8522487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to 2" hidden="1"/>
          <p:cNvGraphicFramePr>
            <a:graphicFrameLocks noChangeAspect="1"/>
          </p:cNvGraphicFramePr>
          <p:nvPr>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17104" name="Diapositiva de think-cell" r:id="rId5" imgW="270" imgH="270" progId="TCLayout.ActiveDocument.1">
                  <p:embed/>
                </p:oleObj>
              </mc:Choice>
              <mc:Fallback>
                <p:oleObj name="Diapositiva de think-cell" r:id="rId5" imgW="270" imgH="270" progId="TCLayout.ActiveDocument.1">
                  <p:embed/>
                  <p:pic>
                    <p:nvPicPr>
                      <p:cNvPr id="3" name="Objeto 2"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ángulo 1" hidden="1"/>
          <p:cNvSpPr/>
          <p:nvPr>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lnSpc>
                <a:spcPct val="90000"/>
              </a:lnSpc>
              <a:spcBef>
                <a:spcPct val="0"/>
              </a:spcBef>
              <a:spcAft>
                <a:spcPct val="0"/>
              </a:spcAft>
            </a:pPr>
            <a:endParaRPr lang="es-ES" sz="2400" dirty="0">
              <a:latin typeface="Playfair Display" panose="00000500000000000000" pitchFamily="2" charset="0"/>
              <a:ea typeface="+mj-ea"/>
              <a:cs typeface="+mj-cs"/>
              <a:sym typeface="Playfair Display" panose="00000500000000000000" pitchFamily="2" charset="0"/>
            </a:endParaRPr>
          </a:p>
        </p:txBody>
      </p:sp>
      <p:sp>
        <p:nvSpPr>
          <p:cNvPr id="9" name="Título 8">
            <a:extLst>
              <a:ext uri="{FF2B5EF4-FFF2-40B4-BE49-F238E27FC236}">
                <a16:creationId xmlns="" xmlns:a16="http://schemas.microsoft.com/office/drawing/2014/main" id="{92C4D6DD-881B-984A-9C92-27BA5BC27568}"/>
              </a:ext>
            </a:extLst>
          </p:cNvPr>
          <p:cNvSpPr>
            <a:spLocks noGrp="1"/>
          </p:cNvSpPr>
          <p:nvPr>
            <p:ph type="title"/>
          </p:nvPr>
        </p:nvSpPr>
        <p:spPr/>
        <p:txBody>
          <a:bodyPr/>
          <a:lstStyle/>
          <a:p>
            <a:r>
              <a:rPr lang="es-ES" dirty="0" smtClean="0"/>
              <a:t>Cuáles son los requisitos mínimos del ENS</a:t>
            </a:r>
            <a:endParaRPr lang="en-US" dirty="0"/>
          </a:p>
        </p:txBody>
      </p:sp>
      <p:sp>
        <p:nvSpPr>
          <p:cNvPr id="4" name="Marcador de texto 3"/>
          <p:cNvSpPr>
            <a:spLocks noGrp="1"/>
          </p:cNvSpPr>
          <p:nvPr>
            <p:ph type="body" sz="quarter" idx="13"/>
          </p:nvPr>
        </p:nvSpPr>
        <p:spPr/>
        <p:txBody>
          <a:bodyPr/>
          <a:lstStyle/>
          <a:p>
            <a:r>
              <a:rPr lang="es-ES" dirty="0" smtClean="0"/>
              <a:t>03. Requisitos </a:t>
            </a:r>
            <a:r>
              <a:rPr lang="es-ES" dirty="0"/>
              <a:t>mínimos del ENS</a:t>
            </a:r>
            <a:r>
              <a:rPr lang="es-ES" dirty="0" smtClean="0"/>
              <a:t>.</a:t>
            </a:r>
            <a:endParaRPr lang="es-ES" dirty="0"/>
          </a:p>
        </p:txBody>
      </p:sp>
      <p:sp>
        <p:nvSpPr>
          <p:cNvPr id="5" name="Marcador de contenido 2">
            <a:extLst>
              <a:ext uri="{FF2B5EF4-FFF2-40B4-BE49-F238E27FC236}">
                <a16:creationId xmlns="" xmlns:a16="http://schemas.microsoft.com/office/drawing/2014/main" id="{8FFCB682-A2FC-CA4B-AF1F-9B44DC3872A4}"/>
              </a:ext>
            </a:extLst>
          </p:cNvPr>
          <p:cNvSpPr txBox="1">
            <a:spLocks/>
          </p:cNvSpPr>
          <p:nvPr/>
        </p:nvSpPr>
        <p:spPr>
          <a:xfrm>
            <a:off x="251999" y="915566"/>
            <a:ext cx="8641175" cy="1738635"/>
          </a:xfrm>
          <a:prstGeom prst="rect">
            <a:avLst/>
          </a:prstGeom>
        </p:spPr>
        <p:txBody>
          <a:bodyPr lIns="0" tIns="0" rIns="0" bIns="0" anchor="t">
            <a:noAutofit/>
          </a:bodyPr>
          <a:lstStyle>
            <a:defPPr>
              <a:defRPr lang="es-ES"/>
            </a:defPPr>
            <a:lvl1pPr marL="171450" indent="-171450" defTabSz="514337">
              <a:lnSpc>
                <a:spcPct val="100000"/>
              </a:lnSpc>
              <a:spcBef>
                <a:spcPts val="600"/>
              </a:spcBef>
              <a:buFont typeface="Arial" panose="020B0604020202020204" pitchFamily="34" charset="0"/>
              <a:buChar char="•"/>
              <a:defRPr kumimoji="0" sz="1200" b="0" i="0" u="none" strike="noStrike" cap="none" spc="0" normalizeH="0" baseline="0">
                <a:ln>
                  <a:noFill/>
                </a:ln>
                <a:solidFill>
                  <a:srgbClr val="1A3B47"/>
                </a:solidFill>
                <a:effectLst/>
                <a:uLnTx/>
                <a:uFillTx/>
                <a:latin typeface="Soho Gothic Pro" panose="020B0503030504020204" pitchFamily="34" charset="0"/>
                <a:cs typeface="Soho Gothic Pro" panose="020B0503030504020204" pitchFamily="34" charset="0"/>
              </a:defRPr>
            </a:lvl1pPr>
            <a:lvl2pPr marL="385754" indent="-128585" defTabSz="514337">
              <a:lnSpc>
                <a:spcPct val="90000"/>
              </a:lnSpc>
              <a:spcBef>
                <a:spcPts val="281"/>
              </a:spcBef>
              <a:buFont typeface="Arial" panose="020B0604020202020204" pitchFamily="34" charset="0"/>
              <a:buNone/>
            </a:lvl2pPr>
            <a:lvl3pPr marL="642922" indent="-128585" defTabSz="514337">
              <a:lnSpc>
                <a:spcPct val="90000"/>
              </a:lnSpc>
              <a:spcBef>
                <a:spcPts val="281"/>
              </a:spcBef>
              <a:buFont typeface="Arial" panose="020B0604020202020204" pitchFamily="34" charset="0"/>
              <a:buNone/>
              <a:defRPr sz="1125"/>
            </a:lvl3pPr>
            <a:lvl4pPr marL="900091" indent="-128585" defTabSz="514337">
              <a:lnSpc>
                <a:spcPct val="90000"/>
              </a:lnSpc>
              <a:spcBef>
                <a:spcPts val="281"/>
              </a:spcBef>
              <a:buFont typeface="Arial" panose="020B0604020202020204" pitchFamily="34" charset="0"/>
              <a:buNone/>
              <a:defRPr sz="1013"/>
            </a:lvl4pPr>
            <a:lvl5pPr marL="1157259" indent="-128585" defTabSz="514337">
              <a:lnSpc>
                <a:spcPct val="90000"/>
              </a:lnSpc>
              <a:spcBef>
                <a:spcPts val="281"/>
              </a:spcBef>
              <a:buFont typeface="Arial" panose="020B0604020202020204" pitchFamily="34" charset="0"/>
              <a:buNone/>
              <a:defRPr sz="1013"/>
            </a:lvl5pPr>
            <a:lvl6pPr marL="1414428" indent="-128585" defTabSz="514337">
              <a:lnSpc>
                <a:spcPct val="90000"/>
              </a:lnSpc>
              <a:spcBef>
                <a:spcPts val="281"/>
              </a:spcBef>
              <a:buFont typeface="Arial" panose="020B0604020202020204" pitchFamily="34" charset="0"/>
              <a:buChar char="•"/>
              <a:defRPr sz="1013"/>
            </a:lvl6pPr>
            <a:lvl7pPr marL="1671596" indent="-128585" defTabSz="514337">
              <a:lnSpc>
                <a:spcPct val="90000"/>
              </a:lnSpc>
              <a:spcBef>
                <a:spcPts val="281"/>
              </a:spcBef>
              <a:buFont typeface="Arial" panose="020B0604020202020204" pitchFamily="34" charset="0"/>
              <a:buChar char="•"/>
              <a:defRPr sz="1013"/>
            </a:lvl7pPr>
            <a:lvl8pPr marL="1928765" indent="-128585" defTabSz="514337">
              <a:lnSpc>
                <a:spcPct val="90000"/>
              </a:lnSpc>
              <a:spcBef>
                <a:spcPts val="281"/>
              </a:spcBef>
              <a:buFont typeface="Arial" panose="020B0604020202020204" pitchFamily="34" charset="0"/>
              <a:buChar char="•"/>
              <a:defRPr sz="1013"/>
            </a:lvl8pPr>
            <a:lvl9pPr marL="2185934" indent="-128585" defTabSz="514337">
              <a:lnSpc>
                <a:spcPct val="90000"/>
              </a:lnSpc>
              <a:spcBef>
                <a:spcPts val="281"/>
              </a:spcBef>
              <a:buFont typeface="Arial" panose="020B0604020202020204" pitchFamily="34" charset="0"/>
              <a:buChar char="•"/>
              <a:defRPr sz="1013"/>
            </a:lvl9pPr>
          </a:lstStyle>
          <a:p>
            <a:pPr marL="0" indent="0">
              <a:buNone/>
            </a:pPr>
            <a:r>
              <a:rPr lang="es-ES" sz="1400" dirty="0" smtClean="0">
                <a:latin typeface="+mn-lt"/>
              </a:rPr>
              <a:t>Los requisitos mínimos que impone obligatoriamente el ENS vienen indicados en el </a:t>
            </a:r>
            <a:r>
              <a:rPr lang="es-ES" sz="1400" b="1" dirty="0" smtClean="0">
                <a:latin typeface="+mn-lt"/>
              </a:rPr>
              <a:t>Art. 11.</a:t>
            </a:r>
          </a:p>
          <a:p>
            <a:pPr marL="0" indent="0">
              <a:buNone/>
            </a:pPr>
            <a:endParaRPr lang="es-ES" sz="1400" b="1" i="1" dirty="0">
              <a:latin typeface="+mn-lt"/>
            </a:endParaRPr>
          </a:p>
          <a:p>
            <a:pPr marL="0" indent="0">
              <a:buNone/>
            </a:pPr>
            <a:r>
              <a:rPr lang="es-ES" sz="1400" i="1" dirty="0">
                <a:latin typeface="+mn-lt"/>
              </a:rPr>
              <a:t>Artículo 11. Requisitos mínimos de seguridad.</a:t>
            </a:r>
          </a:p>
          <a:p>
            <a:pPr marL="0" indent="0">
              <a:buNone/>
            </a:pPr>
            <a:r>
              <a:rPr lang="es-ES" sz="1400" i="1" dirty="0">
                <a:latin typeface="+mn-lt"/>
              </a:rPr>
              <a:t>1.Todos los órganos superiores de las Administraciones públicas deberán disponer formalmente de su política de seguridad que articule la gestión continuada de la seguridad, que será aprobada por el titular del órgano superior correspondiente. Esta política de seguridad, se establecerá de acuerdo con los principios básicos indicados y se desarrollará aplicando los siguientes requisitos mínimos</a:t>
            </a:r>
            <a:r>
              <a:rPr lang="es-ES" sz="1400" i="1" dirty="0" smtClean="0">
                <a:latin typeface="+mn-lt"/>
              </a:rPr>
              <a:t>:</a:t>
            </a:r>
          </a:p>
          <a:p>
            <a:pPr marL="0" indent="0">
              <a:buNone/>
            </a:pPr>
            <a:endParaRPr lang="es-ES" sz="1400" i="1" dirty="0">
              <a:latin typeface="+mn-lt"/>
            </a:endParaRPr>
          </a:p>
          <a:p>
            <a:pPr marL="0" indent="0">
              <a:buNone/>
            </a:pPr>
            <a:r>
              <a:rPr lang="es-ES" sz="1400" i="1" dirty="0">
                <a:latin typeface="+mn-lt"/>
              </a:rPr>
              <a:t>a) Organización e implantación del proceso de seguridad.</a:t>
            </a:r>
          </a:p>
          <a:p>
            <a:pPr marL="0" indent="0">
              <a:buNone/>
            </a:pPr>
            <a:r>
              <a:rPr lang="es-ES" sz="1400" i="1" dirty="0">
                <a:latin typeface="+mn-lt"/>
              </a:rPr>
              <a:t>b) Análisis y gestión de los riesgos.</a:t>
            </a:r>
          </a:p>
          <a:p>
            <a:pPr marL="0" indent="0">
              <a:buNone/>
            </a:pPr>
            <a:r>
              <a:rPr lang="es-ES" sz="1400" i="1" dirty="0">
                <a:latin typeface="+mn-lt"/>
              </a:rPr>
              <a:t>c) Gestión de personal.</a:t>
            </a:r>
          </a:p>
          <a:p>
            <a:pPr marL="0" indent="0">
              <a:buNone/>
            </a:pPr>
            <a:r>
              <a:rPr lang="es-ES" sz="1400" i="1" dirty="0">
                <a:latin typeface="+mn-lt"/>
              </a:rPr>
              <a:t>d) Profesionalidad.</a:t>
            </a:r>
          </a:p>
          <a:p>
            <a:pPr marL="0" indent="0">
              <a:buNone/>
            </a:pPr>
            <a:r>
              <a:rPr lang="es-ES" sz="1400" i="1" dirty="0">
                <a:latin typeface="+mn-lt"/>
              </a:rPr>
              <a:t>e) Autorización y control de los accesos.</a:t>
            </a:r>
          </a:p>
          <a:p>
            <a:pPr marL="0" indent="0">
              <a:buNone/>
            </a:pPr>
            <a:r>
              <a:rPr lang="es-ES" sz="1400" i="1" dirty="0">
                <a:latin typeface="+mn-lt"/>
              </a:rPr>
              <a:t>f) Protección de las instalaciones</a:t>
            </a:r>
            <a:r>
              <a:rPr lang="es-ES" sz="1400" i="1" dirty="0" smtClean="0">
                <a:latin typeface="+mn-lt"/>
              </a:rPr>
              <a:t>.</a:t>
            </a:r>
            <a:endParaRPr lang="es-ES" sz="1400" i="1" dirty="0">
              <a:latin typeface="+mn-lt"/>
            </a:endParaRPr>
          </a:p>
        </p:txBody>
      </p:sp>
    </p:spTree>
    <p:extLst>
      <p:ext uri="{BB962C8B-B14F-4D97-AF65-F5344CB8AC3E}">
        <p14:creationId xmlns:p14="http://schemas.microsoft.com/office/powerpoint/2010/main" val="180841089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to 2" hidden="1"/>
          <p:cNvGraphicFramePr>
            <a:graphicFrameLocks noChangeAspect="1"/>
          </p:cNvGraphicFramePr>
          <p:nvPr>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18127" name="Diapositiva de think-cell" r:id="rId5" imgW="270" imgH="270" progId="TCLayout.ActiveDocument.1">
                  <p:embed/>
                </p:oleObj>
              </mc:Choice>
              <mc:Fallback>
                <p:oleObj name="Diapositiva de think-cell" r:id="rId5" imgW="270" imgH="270" progId="TCLayout.ActiveDocument.1">
                  <p:embed/>
                  <p:pic>
                    <p:nvPicPr>
                      <p:cNvPr id="3" name="Objeto 2"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ángulo 1" hidden="1"/>
          <p:cNvSpPr/>
          <p:nvPr>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lnSpc>
                <a:spcPct val="90000"/>
              </a:lnSpc>
              <a:spcBef>
                <a:spcPct val="0"/>
              </a:spcBef>
              <a:spcAft>
                <a:spcPct val="0"/>
              </a:spcAft>
            </a:pPr>
            <a:endParaRPr lang="es-ES" sz="2400" dirty="0">
              <a:latin typeface="Playfair Display" panose="00000500000000000000" pitchFamily="2" charset="0"/>
              <a:ea typeface="+mj-ea"/>
              <a:cs typeface="+mj-cs"/>
              <a:sym typeface="Playfair Display" panose="00000500000000000000" pitchFamily="2" charset="0"/>
            </a:endParaRPr>
          </a:p>
        </p:txBody>
      </p:sp>
      <p:sp>
        <p:nvSpPr>
          <p:cNvPr id="9" name="Título 8">
            <a:extLst>
              <a:ext uri="{FF2B5EF4-FFF2-40B4-BE49-F238E27FC236}">
                <a16:creationId xmlns="" xmlns:a16="http://schemas.microsoft.com/office/drawing/2014/main" id="{92C4D6DD-881B-984A-9C92-27BA5BC27568}"/>
              </a:ext>
            </a:extLst>
          </p:cNvPr>
          <p:cNvSpPr>
            <a:spLocks noGrp="1"/>
          </p:cNvSpPr>
          <p:nvPr>
            <p:ph type="title"/>
          </p:nvPr>
        </p:nvSpPr>
        <p:spPr/>
        <p:txBody>
          <a:bodyPr/>
          <a:lstStyle/>
          <a:p>
            <a:r>
              <a:rPr lang="es-ES" dirty="0" smtClean="0"/>
              <a:t>Cuáles son los requisitos mínimos del ENS</a:t>
            </a:r>
            <a:endParaRPr lang="en-US" dirty="0"/>
          </a:p>
        </p:txBody>
      </p:sp>
      <p:sp>
        <p:nvSpPr>
          <p:cNvPr id="4" name="Marcador de texto 3"/>
          <p:cNvSpPr>
            <a:spLocks noGrp="1"/>
          </p:cNvSpPr>
          <p:nvPr>
            <p:ph type="body" sz="quarter" idx="13"/>
          </p:nvPr>
        </p:nvSpPr>
        <p:spPr/>
        <p:txBody>
          <a:bodyPr/>
          <a:lstStyle/>
          <a:p>
            <a:r>
              <a:rPr lang="es-ES" dirty="0"/>
              <a:t>03. Requisitos mínimos del ENS.</a:t>
            </a:r>
          </a:p>
          <a:p>
            <a:r>
              <a:rPr lang="es-ES" dirty="0" smtClean="0"/>
              <a:t>.</a:t>
            </a:r>
            <a:endParaRPr lang="es-ES" dirty="0"/>
          </a:p>
        </p:txBody>
      </p:sp>
      <p:sp>
        <p:nvSpPr>
          <p:cNvPr id="5" name="Marcador de contenido 2">
            <a:extLst>
              <a:ext uri="{FF2B5EF4-FFF2-40B4-BE49-F238E27FC236}">
                <a16:creationId xmlns="" xmlns:a16="http://schemas.microsoft.com/office/drawing/2014/main" id="{8FFCB682-A2FC-CA4B-AF1F-9B44DC3872A4}"/>
              </a:ext>
            </a:extLst>
          </p:cNvPr>
          <p:cNvSpPr txBox="1">
            <a:spLocks/>
          </p:cNvSpPr>
          <p:nvPr/>
        </p:nvSpPr>
        <p:spPr>
          <a:xfrm>
            <a:off x="251999" y="915566"/>
            <a:ext cx="8641175" cy="1738635"/>
          </a:xfrm>
          <a:prstGeom prst="rect">
            <a:avLst/>
          </a:prstGeom>
        </p:spPr>
        <p:txBody>
          <a:bodyPr lIns="0" tIns="0" rIns="0" bIns="0" anchor="t">
            <a:noAutofit/>
          </a:bodyPr>
          <a:lstStyle>
            <a:defPPr>
              <a:defRPr lang="es-ES"/>
            </a:defPPr>
            <a:lvl1pPr marL="171450" indent="-171450" defTabSz="514337">
              <a:lnSpc>
                <a:spcPct val="100000"/>
              </a:lnSpc>
              <a:spcBef>
                <a:spcPts val="600"/>
              </a:spcBef>
              <a:buFont typeface="Arial" panose="020B0604020202020204" pitchFamily="34" charset="0"/>
              <a:buChar char="•"/>
              <a:defRPr kumimoji="0" sz="1200" b="0" i="0" u="none" strike="noStrike" cap="none" spc="0" normalizeH="0" baseline="0">
                <a:ln>
                  <a:noFill/>
                </a:ln>
                <a:solidFill>
                  <a:srgbClr val="1A3B47"/>
                </a:solidFill>
                <a:effectLst/>
                <a:uLnTx/>
                <a:uFillTx/>
                <a:latin typeface="Soho Gothic Pro" panose="020B0503030504020204" pitchFamily="34" charset="0"/>
                <a:cs typeface="Soho Gothic Pro" panose="020B0503030504020204" pitchFamily="34" charset="0"/>
              </a:defRPr>
            </a:lvl1pPr>
            <a:lvl2pPr marL="385754" indent="-128585" defTabSz="514337">
              <a:lnSpc>
                <a:spcPct val="90000"/>
              </a:lnSpc>
              <a:spcBef>
                <a:spcPts val="281"/>
              </a:spcBef>
              <a:buFont typeface="Arial" panose="020B0604020202020204" pitchFamily="34" charset="0"/>
              <a:buNone/>
            </a:lvl2pPr>
            <a:lvl3pPr marL="642922" indent="-128585" defTabSz="514337">
              <a:lnSpc>
                <a:spcPct val="90000"/>
              </a:lnSpc>
              <a:spcBef>
                <a:spcPts val="281"/>
              </a:spcBef>
              <a:buFont typeface="Arial" panose="020B0604020202020204" pitchFamily="34" charset="0"/>
              <a:buNone/>
              <a:defRPr sz="1125"/>
            </a:lvl3pPr>
            <a:lvl4pPr marL="900091" indent="-128585" defTabSz="514337">
              <a:lnSpc>
                <a:spcPct val="90000"/>
              </a:lnSpc>
              <a:spcBef>
                <a:spcPts val="281"/>
              </a:spcBef>
              <a:buFont typeface="Arial" panose="020B0604020202020204" pitchFamily="34" charset="0"/>
              <a:buNone/>
              <a:defRPr sz="1013"/>
            </a:lvl4pPr>
            <a:lvl5pPr marL="1157259" indent="-128585" defTabSz="514337">
              <a:lnSpc>
                <a:spcPct val="90000"/>
              </a:lnSpc>
              <a:spcBef>
                <a:spcPts val="281"/>
              </a:spcBef>
              <a:buFont typeface="Arial" panose="020B0604020202020204" pitchFamily="34" charset="0"/>
              <a:buNone/>
              <a:defRPr sz="1013"/>
            </a:lvl5pPr>
            <a:lvl6pPr marL="1414428" indent="-128585" defTabSz="514337">
              <a:lnSpc>
                <a:spcPct val="90000"/>
              </a:lnSpc>
              <a:spcBef>
                <a:spcPts val="281"/>
              </a:spcBef>
              <a:buFont typeface="Arial" panose="020B0604020202020204" pitchFamily="34" charset="0"/>
              <a:buChar char="•"/>
              <a:defRPr sz="1013"/>
            </a:lvl6pPr>
            <a:lvl7pPr marL="1671596" indent="-128585" defTabSz="514337">
              <a:lnSpc>
                <a:spcPct val="90000"/>
              </a:lnSpc>
              <a:spcBef>
                <a:spcPts val="281"/>
              </a:spcBef>
              <a:buFont typeface="Arial" panose="020B0604020202020204" pitchFamily="34" charset="0"/>
              <a:buChar char="•"/>
              <a:defRPr sz="1013"/>
            </a:lvl7pPr>
            <a:lvl8pPr marL="1928765" indent="-128585" defTabSz="514337">
              <a:lnSpc>
                <a:spcPct val="90000"/>
              </a:lnSpc>
              <a:spcBef>
                <a:spcPts val="281"/>
              </a:spcBef>
              <a:buFont typeface="Arial" panose="020B0604020202020204" pitchFamily="34" charset="0"/>
              <a:buChar char="•"/>
              <a:defRPr sz="1013"/>
            </a:lvl8pPr>
            <a:lvl9pPr marL="2185934" indent="-128585" defTabSz="514337">
              <a:lnSpc>
                <a:spcPct val="90000"/>
              </a:lnSpc>
              <a:spcBef>
                <a:spcPts val="281"/>
              </a:spcBef>
              <a:buFont typeface="Arial" panose="020B0604020202020204" pitchFamily="34" charset="0"/>
              <a:buChar char="•"/>
              <a:defRPr sz="1013"/>
            </a:lvl9pPr>
          </a:lstStyle>
          <a:p>
            <a:pPr marL="0" indent="0">
              <a:buNone/>
            </a:pPr>
            <a:r>
              <a:rPr lang="es-ES" sz="1400" dirty="0" smtClean="0">
                <a:latin typeface="+mn-lt"/>
              </a:rPr>
              <a:t>Los requisitos mínimos que impone obligatoriamente el ENS vienen indicados en el </a:t>
            </a:r>
            <a:r>
              <a:rPr lang="es-ES" sz="1400" b="1" dirty="0" smtClean="0">
                <a:latin typeface="+mn-lt"/>
              </a:rPr>
              <a:t>Art. 11. (Cont.)</a:t>
            </a:r>
          </a:p>
          <a:p>
            <a:pPr marL="0" indent="0">
              <a:buNone/>
            </a:pPr>
            <a:endParaRPr lang="es-ES" sz="1400" b="1" i="1" dirty="0">
              <a:latin typeface="+mn-lt"/>
            </a:endParaRPr>
          </a:p>
          <a:p>
            <a:pPr marL="0" indent="0">
              <a:buNone/>
            </a:pPr>
            <a:r>
              <a:rPr lang="es-ES" sz="1400" i="1" dirty="0" smtClean="0">
                <a:latin typeface="+mn-lt"/>
              </a:rPr>
              <a:t>g</a:t>
            </a:r>
            <a:r>
              <a:rPr lang="es-ES" sz="1400" i="1" dirty="0">
                <a:latin typeface="+mn-lt"/>
              </a:rPr>
              <a:t>) Adquisición de productos.</a:t>
            </a:r>
          </a:p>
          <a:p>
            <a:pPr marL="0" indent="0">
              <a:buNone/>
            </a:pPr>
            <a:r>
              <a:rPr lang="es-ES" sz="1400" i="1" dirty="0">
                <a:latin typeface="+mn-lt"/>
              </a:rPr>
              <a:t>h) Seguridad por defecto.</a:t>
            </a:r>
          </a:p>
          <a:p>
            <a:pPr marL="0" indent="0">
              <a:buNone/>
            </a:pPr>
            <a:r>
              <a:rPr lang="es-ES" sz="1400" i="1" dirty="0">
                <a:latin typeface="+mn-lt"/>
              </a:rPr>
              <a:t>i) Integridad y actualización del sistema.</a:t>
            </a:r>
          </a:p>
          <a:p>
            <a:pPr marL="0" indent="0">
              <a:buNone/>
            </a:pPr>
            <a:r>
              <a:rPr lang="es-ES" sz="1400" i="1" dirty="0">
                <a:latin typeface="+mn-lt"/>
              </a:rPr>
              <a:t>j) Protección de la información almacenada y en tránsito.</a:t>
            </a:r>
          </a:p>
          <a:p>
            <a:pPr marL="0" indent="0">
              <a:buNone/>
            </a:pPr>
            <a:r>
              <a:rPr lang="es-ES" sz="1400" i="1" dirty="0">
                <a:latin typeface="+mn-lt"/>
              </a:rPr>
              <a:t>k) Prevención ante otros sistemas de información interconectados.</a:t>
            </a:r>
          </a:p>
          <a:p>
            <a:pPr marL="0" indent="0">
              <a:buNone/>
            </a:pPr>
            <a:r>
              <a:rPr lang="es-ES" sz="1400" i="1" dirty="0">
                <a:latin typeface="+mn-lt"/>
              </a:rPr>
              <a:t>l) Registro de actividad.</a:t>
            </a:r>
          </a:p>
          <a:p>
            <a:pPr marL="0" indent="0">
              <a:buNone/>
            </a:pPr>
            <a:r>
              <a:rPr lang="es-ES" sz="1400" i="1" dirty="0">
                <a:latin typeface="+mn-lt"/>
              </a:rPr>
              <a:t>m) Incidentes de seguridad.</a:t>
            </a:r>
          </a:p>
          <a:p>
            <a:pPr marL="0" indent="0">
              <a:buNone/>
            </a:pPr>
            <a:r>
              <a:rPr lang="es-ES" sz="1400" i="1" dirty="0">
                <a:latin typeface="+mn-lt"/>
              </a:rPr>
              <a:t>n) Continuidad de la actividad.</a:t>
            </a:r>
          </a:p>
          <a:p>
            <a:pPr marL="0" indent="0">
              <a:buNone/>
            </a:pPr>
            <a:r>
              <a:rPr lang="es-ES" sz="1400" i="1" dirty="0">
                <a:latin typeface="+mn-lt"/>
              </a:rPr>
              <a:t>o) Mejora continua del proceso de seguridad.</a:t>
            </a:r>
          </a:p>
        </p:txBody>
      </p:sp>
    </p:spTree>
    <p:extLst>
      <p:ext uri="{BB962C8B-B14F-4D97-AF65-F5344CB8AC3E}">
        <p14:creationId xmlns:p14="http://schemas.microsoft.com/office/powerpoint/2010/main" val="84270353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to 2" hidden="1"/>
          <p:cNvGraphicFramePr>
            <a:graphicFrameLocks noChangeAspect="1"/>
          </p:cNvGraphicFramePr>
          <p:nvPr>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19151" name="Diapositiva de think-cell" r:id="rId5" imgW="270" imgH="270" progId="TCLayout.ActiveDocument.1">
                  <p:embed/>
                </p:oleObj>
              </mc:Choice>
              <mc:Fallback>
                <p:oleObj name="Diapositiva de think-cell" r:id="rId5" imgW="270" imgH="270" progId="TCLayout.ActiveDocument.1">
                  <p:embed/>
                  <p:pic>
                    <p:nvPicPr>
                      <p:cNvPr id="3" name="Objeto 2"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ángulo 1" hidden="1"/>
          <p:cNvSpPr/>
          <p:nvPr>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lnSpc>
                <a:spcPct val="90000"/>
              </a:lnSpc>
              <a:spcBef>
                <a:spcPct val="0"/>
              </a:spcBef>
              <a:spcAft>
                <a:spcPct val="0"/>
              </a:spcAft>
            </a:pPr>
            <a:endParaRPr lang="es-ES" sz="2400" dirty="0">
              <a:latin typeface="Playfair Display" panose="00000500000000000000" pitchFamily="2" charset="0"/>
              <a:ea typeface="+mj-ea"/>
              <a:cs typeface="+mj-cs"/>
              <a:sym typeface="Playfair Display" panose="00000500000000000000" pitchFamily="2" charset="0"/>
            </a:endParaRPr>
          </a:p>
        </p:txBody>
      </p:sp>
      <p:sp>
        <p:nvSpPr>
          <p:cNvPr id="9" name="Título 8">
            <a:extLst>
              <a:ext uri="{FF2B5EF4-FFF2-40B4-BE49-F238E27FC236}">
                <a16:creationId xmlns="" xmlns:a16="http://schemas.microsoft.com/office/drawing/2014/main" id="{92C4D6DD-881B-984A-9C92-27BA5BC27568}"/>
              </a:ext>
            </a:extLst>
          </p:cNvPr>
          <p:cNvSpPr>
            <a:spLocks noGrp="1"/>
          </p:cNvSpPr>
          <p:nvPr>
            <p:ph type="title"/>
          </p:nvPr>
        </p:nvSpPr>
        <p:spPr/>
        <p:txBody>
          <a:bodyPr/>
          <a:lstStyle/>
          <a:p>
            <a:r>
              <a:rPr lang="es-ES" dirty="0" smtClean="0"/>
              <a:t>Que significan los requisitos mínimos</a:t>
            </a:r>
            <a:endParaRPr lang="en-US" dirty="0"/>
          </a:p>
        </p:txBody>
      </p:sp>
      <p:sp>
        <p:nvSpPr>
          <p:cNvPr id="4" name="Marcador de texto 3"/>
          <p:cNvSpPr>
            <a:spLocks noGrp="1"/>
          </p:cNvSpPr>
          <p:nvPr>
            <p:ph type="body" sz="quarter" idx="13"/>
          </p:nvPr>
        </p:nvSpPr>
        <p:spPr/>
        <p:txBody>
          <a:bodyPr/>
          <a:lstStyle/>
          <a:p>
            <a:r>
              <a:rPr lang="es-ES" dirty="0"/>
              <a:t>03. Requisitos mínimos del ENS.</a:t>
            </a:r>
          </a:p>
        </p:txBody>
      </p:sp>
      <p:sp>
        <p:nvSpPr>
          <p:cNvPr id="5" name="Marcador de contenido 2">
            <a:extLst>
              <a:ext uri="{FF2B5EF4-FFF2-40B4-BE49-F238E27FC236}">
                <a16:creationId xmlns="" xmlns:a16="http://schemas.microsoft.com/office/drawing/2014/main" id="{8FFCB682-A2FC-CA4B-AF1F-9B44DC3872A4}"/>
              </a:ext>
            </a:extLst>
          </p:cNvPr>
          <p:cNvSpPr txBox="1">
            <a:spLocks/>
          </p:cNvSpPr>
          <p:nvPr/>
        </p:nvSpPr>
        <p:spPr>
          <a:xfrm>
            <a:off x="251999" y="915566"/>
            <a:ext cx="8641175" cy="1738635"/>
          </a:xfrm>
          <a:prstGeom prst="rect">
            <a:avLst/>
          </a:prstGeom>
        </p:spPr>
        <p:txBody>
          <a:bodyPr lIns="0" tIns="0" rIns="0" bIns="0" anchor="t">
            <a:noAutofit/>
          </a:bodyPr>
          <a:lstStyle>
            <a:defPPr>
              <a:defRPr lang="es-ES"/>
            </a:defPPr>
            <a:lvl1pPr marL="171450" indent="-171450" defTabSz="514337">
              <a:lnSpc>
                <a:spcPct val="100000"/>
              </a:lnSpc>
              <a:spcBef>
                <a:spcPts val="600"/>
              </a:spcBef>
              <a:buFont typeface="Arial" panose="020B0604020202020204" pitchFamily="34" charset="0"/>
              <a:buChar char="•"/>
              <a:defRPr kumimoji="0" sz="1200" b="0" i="0" u="none" strike="noStrike" cap="none" spc="0" normalizeH="0" baseline="0">
                <a:ln>
                  <a:noFill/>
                </a:ln>
                <a:solidFill>
                  <a:srgbClr val="1A3B47"/>
                </a:solidFill>
                <a:effectLst/>
                <a:uLnTx/>
                <a:uFillTx/>
                <a:latin typeface="Soho Gothic Pro" panose="020B0503030504020204" pitchFamily="34" charset="0"/>
                <a:cs typeface="Soho Gothic Pro" panose="020B0503030504020204" pitchFamily="34" charset="0"/>
              </a:defRPr>
            </a:lvl1pPr>
            <a:lvl2pPr marL="385754" indent="-128585" defTabSz="514337">
              <a:lnSpc>
                <a:spcPct val="90000"/>
              </a:lnSpc>
              <a:spcBef>
                <a:spcPts val="281"/>
              </a:spcBef>
              <a:buFont typeface="Arial" panose="020B0604020202020204" pitchFamily="34" charset="0"/>
              <a:buNone/>
            </a:lvl2pPr>
            <a:lvl3pPr marL="642922" indent="-128585" defTabSz="514337">
              <a:lnSpc>
                <a:spcPct val="90000"/>
              </a:lnSpc>
              <a:spcBef>
                <a:spcPts val="281"/>
              </a:spcBef>
              <a:buFont typeface="Arial" panose="020B0604020202020204" pitchFamily="34" charset="0"/>
              <a:buNone/>
              <a:defRPr sz="1125"/>
            </a:lvl3pPr>
            <a:lvl4pPr marL="900091" indent="-128585" defTabSz="514337">
              <a:lnSpc>
                <a:spcPct val="90000"/>
              </a:lnSpc>
              <a:spcBef>
                <a:spcPts val="281"/>
              </a:spcBef>
              <a:buFont typeface="Arial" panose="020B0604020202020204" pitchFamily="34" charset="0"/>
              <a:buNone/>
              <a:defRPr sz="1013"/>
            </a:lvl4pPr>
            <a:lvl5pPr marL="1157259" indent="-128585" defTabSz="514337">
              <a:lnSpc>
                <a:spcPct val="90000"/>
              </a:lnSpc>
              <a:spcBef>
                <a:spcPts val="281"/>
              </a:spcBef>
              <a:buFont typeface="Arial" panose="020B0604020202020204" pitchFamily="34" charset="0"/>
              <a:buNone/>
              <a:defRPr sz="1013"/>
            </a:lvl5pPr>
            <a:lvl6pPr marL="1414428" indent="-128585" defTabSz="514337">
              <a:lnSpc>
                <a:spcPct val="90000"/>
              </a:lnSpc>
              <a:spcBef>
                <a:spcPts val="281"/>
              </a:spcBef>
              <a:buFont typeface="Arial" panose="020B0604020202020204" pitchFamily="34" charset="0"/>
              <a:buChar char="•"/>
              <a:defRPr sz="1013"/>
            </a:lvl6pPr>
            <a:lvl7pPr marL="1671596" indent="-128585" defTabSz="514337">
              <a:lnSpc>
                <a:spcPct val="90000"/>
              </a:lnSpc>
              <a:spcBef>
                <a:spcPts val="281"/>
              </a:spcBef>
              <a:buFont typeface="Arial" panose="020B0604020202020204" pitchFamily="34" charset="0"/>
              <a:buChar char="•"/>
              <a:defRPr sz="1013"/>
            </a:lvl7pPr>
            <a:lvl8pPr marL="1928765" indent="-128585" defTabSz="514337">
              <a:lnSpc>
                <a:spcPct val="90000"/>
              </a:lnSpc>
              <a:spcBef>
                <a:spcPts val="281"/>
              </a:spcBef>
              <a:buFont typeface="Arial" panose="020B0604020202020204" pitchFamily="34" charset="0"/>
              <a:buChar char="•"/>
              <a:defRPr sz="1013"/>
            </a:lvl8pPr>
            <a:lvl9pPr marL="2185934" indent="-128585" defTabSz="514337">
              <a:lnSpc>
                <a:spcPct val="90000"/>
              </a:lnSpc>
              <a:spcBef>
                <a:spcPts val="281"/>
              </a:spcBef>
              <a:buFont typeface="Arial" panose="020B0604020202020204" pitchFamily="34" charset="0"/>
              <a:buChar char="•"/>
              <a:defRPr sz="1013"/>
            </a:lvl9pPr>
          </a:lstStyle>
          <a:p>
            <a:pPr marL="0" indent="0">
              <a:buNone/>
            </a:pPr>
            <a:r>
              <a:rPr lang="es-ES" sz="1400" b="1" dirty="0" smtClean="0">
                <a:latin typeface="+mn-lt"/>
              </a:rPr>
              <a:t>Los </a:t>
            </a:r>
            <a:r>
              <a:rPr lang="es-ES" sz="1400" dirty="0" smtClean="0">
                <a:latin typeface="+mn-lt"/>
              </a:rPr>
              <a:t>requisitos</a:t>
            </a:r>
            <a:r>
              <a:rPr lang="es-ES" sz="1400" b="1" dirty="0" smtClean="0">
                <a:latin typeface="+mn-lt"/>
              </a:rPr>
              <a:t> mínimos </a:t>
            </a:r>
            <a:r>
              <a:rPr lang="es-ES" sz="1400" dirty="0" smtClean="0">
                <a:latin typeface="+mn-lt"/>
              </a:rPr>
              <a:t>consisten</a:t>
            </a:r>
            <a:r>
              <a:rPr lang="es-ES" sz="1400" b="1" dirty="0" smtClean="0">
                <a:latin typeface="+mn-lt"/>
              </a:rPr>
              <a:t> en que toda Administración (en el caso de ayuntamientos, pueden delegar esta política en diputaciones o cabildos) ha de tener un documento formal de obligado cumplimiento que regule los procedimientos indicados anteriormente, y que será </a:t>
            </a:r>
            <a:r>
              <a:rPr lang="es-ES" sz="1400" u="sng" dirty="0" smtClean="0">
                <a:latin typeface="Soho Gothic Pro" panose="020B0503030504020204"/>
              </a:rPr>
              <a:t>auditada periódicamente</a:t>
            </a:r>
          </a:p>
          <a:p>
            <a:pPr marL="0" indent="0">
              <a:buNone/>
            </a:pPr>
            <a:endParaRPr lang="es-ES" sz="1400" b="1" i="1" dirty="0">
              <a:latin typeface="+mn-lt"/>
            </a:endParaRPr>
          </a:p>
          <a:p>
            <a:pPr marL="0" indent="0">
              <a:buNone/>
            </a:pPr>
            <a:r>
              <a:rPr lang="es-ES" sz="1400" b="1" dirty="0">
                <a:latin typeface="Soho Gothic Pro" panose="020B0503030504020204"/>
              </a:rPr>
              <a:t>IMPORTANTE: </a:t>
            </a:r>
            <a:r>
              <a:rPr lang="es-ES" sz="1400" dirty="0">
                <a:latin typeface="Soho Gothic Pro" panose="020B0503030504020204"/>
              </a:rPr>
              <a:t>Los Requisitos Mínimos deben cumplirse siempre. Lo más habitual es que se plasmen </a:t>
            </a:r>
            <a:r>
              <a:rPr lang="es-ES" sz="1400" dirty="0" smtClean="0">
                <a:latin typeface="Soho Gothic Pro" panose="020B0503030504020204"/>
              </a:rPr>
              <a:t>por medio </a:t>
            </a:r>
            <a:r>
              <a:rPr lang="es-ES" sz="1400" dirty="0">
                <a:latin typeface="Soho Gothic Pro" panose="020B0503030504020204"/>
              </a:rPr>
              <a:t>de la aplicación de las medidas de seguridad establecidas en el Anexo II del ENS; </a:t>
            </a:r>
            <a:r>
              <a:rPr lang="es-ES" sz="1400" dirty="0" smtClean="0">
                <a:latin typeface="Soho Gothic Pro" panose="020B0503030504020204"/>
              </a:rPr>
              <a:t>pero si</a:t>
            </a:r>
            <a:r>
              <a:rPr lang="es-ES" sz="1400" dirty="0">
                <a:latin typeface="Soho Gothic Pro" panose="020B0503030504020204"/>
              </a:rPr>
              <a:t>, por alguna razón, motivada y documentada, las medidas de seguridad del citado Anexo </a:t>
            </a:r>
            <a:r>
              <a:rPr lang="es-ES" sz="1400" dirty="0" smtClean="0">
                <a:latin typeface="Soho Gothic Pro" panose="020B0503030504020204"/>
              </a:rPr>
              <a:t>II son </a:t>
            </a:r>
            <a:r>
              <a:rPr lang="es-ES" sz="1400" dirty="0">
                <a:latin typeface="Soho Gothic Pro" panose="020B0503030504020204"/>
              </a:rPr>
              <a:t>sustituidas por otras medidas compensatorias, los requisitos mínimos, en todo caso, </a:t>
            </a:r>
            <a:r>
              <a:rPr lang="es-ES" sz="1400" dirty="0" smtClean="0">
                <a:latin typeface="Soho Gothic Pro" panose="020B0503030504020204"/>
              </a:rPr>
              <a:t>deben cumplirse </a:t>
            </a:r>
            <a:r>
              <a:rPr lang="es-ES" sz="1400" dirty="0">
                <a:latin typeface="Soho Gothic Pro" panose="020B0503030504020204"/>
              </a:rPr>
              <a:t>igualmente.</a:t>
            </a:r>
          </a:p>
        </p:txBody>
      </p:sp>
    </p:spTree>
    <p:extLst>
      <p:ext uri="{BB962C8B-B14F-4D97-AF65-F5344CB8AC3E}">
        <p14:creationId xmlns:p14="http://schemas.microsoft.com/office/powerpoint/2010/main" val="48338574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to 2" hidden="1"/>
          <p:cNvGraphicFramePr>
            <a:graphicFrameLocks noChangeAspect="1"/>
          </p:cNvGraphicFramePr>
          <p:nvPr>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20176" name="Diapositiva de think-cell" r:id="rId5" imgW="270" imgH="270" progId="TCLayout.ActiveDocument.1">
                  <p:embed/>
                </p:oleObj>
              </mc:Choice>
              <mc:Fallback>
                <p:oleObj name="Diapositiva de think-cell" r:id="rId5" imgW="270" imgH="270" progId="TCLayout.ActiveDocument.1">
                  <p:embed/>
                  <p:pic>
                    <p:nvPicPr>
                      <p:cNvPr id="3" name="Objeto 2"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ángulo 1" hidden="1"/>
          <p:cNvSpPr/>
          <p:nvPr>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lnSpc>
                <a:spcPct val="90000"/>
              </a:lnSpc>
              <a:spcBef>
                <a:spcPct val="0"/>
              </a:spcBef>
              <a:spcAft>
                <a:spcPct val="0"/>
              </a:spcAft>
            </a:pPr>
            <a:endParaRPr lang="es-ES" sz="2400" dirty="0">
              <a:latin typeface="Playfair Display" panose="00000500000000000000" pitchFamily="2" charset="0"/>
              <a:ea typeface="+mj-ea"/>
              <a:cs typeface="+mj-cs"/>
              <a:sym typeface="Playfair Display" panose="00000500000000000000" pitchFamily="2" charset="0"/>
            </a:endParaRPr>
          </a:p>
        </p:txBody>
      </p:sp>
      <p:sp>
        <p:nvSpPr>
          <p:cNvPr id="9" name="Título 8">
            <a:extLst>
              <a:ext uri="{FF2B5EF4-FFF2-40B4-BE49-F238E27FC236}">
                <a16:creationId xmlns="" xmlns:a16="http://schemas.microsoft.com/office/drawing/2014/main" id="{92C4D6DD-881B-984A-9C92-27BA5BC27568}"/>
              </a:ext>
            </a:extLst>
          </p:cNvPr>
          <p:cNvSpPr>
            <a:spLocks noGrp="1"/>
          </p:cNvSpPr>
          <p:nvPr>
            <p:ph type="title"/>
          </p:nvPr>
        </p:nvSpPr>
        <p:spPr/>
        <p:txBody>
          <a:bodyPr/>
          <a:lstStyle/>
          <a:p>
            <a:r>
              <a:rPr lang="es-ES" dirty="0" smtClean="0"/>
              <a:t>Que significan los requisitos mínimos</a:t>
            </a:r>
            <a:endParaRPr lang="en-US" dirty="0"/>
          </a:p>
        </p:txBody>
      </p:sp>
      <p:sp>
        <p:nvSpPr>
          <p:cNvPr id="4" name="Marcador de texto 3"/>
          <p:cNvSpPr>
            <a:spLocks noGrp="1"/>
          </p:cNvSpPr>
          <p:nvPr>
            <p:ph type="body" sz="quarter" idx="13"/>
          </p:nvPr>
        </p:nvSpPr>
        <p:spPr/>
        <p:txBody>
          <a:bodyPr/>
          <a:lstStyle/>
          <a:p>
            <a:r>
              <a:rPr lang="es-ES" dirty="0"/>
              <a:t>03. Requisitos mínimos del ENS.</a:t>
            </a:r>
          </a:p>
        </p:txBody>
      </p:sp>
      <p:sp>
        <p:nvSpPr>
          <p:cNvPr id="5" name="Marcador de contenido 2">
            <a:extLst>
              <a:ext uri="{FF2B5EF4-FFF2-40B4-BE49-F238E27FC236}">
                <a16:creationId xmlns="" xmlns:a16="http://schemas.microsoft.com/office/drawing/2014/main" id="{8FFCB682-A2FC-CA4B-AF1F-9B44DC3872A4}"/>
              </a:ext>
            </a:extLst>
          </p:cNvPr>
          <p:cNvSpPr txBox="1">
            <a:spLocks/>
          </p:cNvSpPr>
          <p:nvPr/>
        </p:nvSpPr>
        <p:spPr>
          <a:xfrm>
            <a:off x="251999" y="915566"/>
            <a:ext cx="8641175" cy="1738635"/>
          </a:xfrm>
          <a:prstGeom prst="rect">
            <a:avLst/>
          </a:prstGeom>
        </p:spPr>
        <p:txBody>
          <a:bodyPr lIns="0" tIns="0" rIns="0" bIns="0" anchor="t">
            <a:noAutofit/>
          </a:bodyPr>
          <a:lstStyle>
            <a:defPPr>
              <a:defRPr lang="es-ES"/>
            </a:defPPr>
            <a:lvl1pPr marL="171450" indent="-171450" defTabSz="514337">
              <a:lnSpc>
                <a:spcPct val="100000"/>
              </a:lnSpc>
              <a:spcBef>
                <a:spcPts val="600"/>
              </a:spcBef>
              <a:buFont typeface="Arial" panose="020B0604020202020204" pitchFamily="34" charset="0"/>
              <a:buChar char="•"/>
              <a:defRPr kumimoji="0" sz="1200" b="0" i="0" u="none" strike="noStrike" cap="none" spc="0" normalizeH="0" baseline="0">
                <a:ln>
                  <a:noFill/>
                </a:ln>
                <a:solidFill>
                  <a:srgbClr val="1A3B47"/>
                </a:solidFill>
                <a:effectLst/>
                <a:uLnTx/>
                <a:uFillTx/>
                <a:latin typeface="Soho Gothic Pro" panose="020B0503030504020204" pitchFamily="34" charset="0"/>
                <a:cs typeface="Soho Gothic Pro" panose="020B0503030504020204" pitchFamily="34" charset="0"/>
              </a:defRPr>
            </a:lvl1pPr>
            <a:lvl2pPr marL="385754" indent="-128585" defTabSz="514337">
              <a:lnSpc>
                <a:spcPct val="90000"/>
              </a:lnSpc>
              <a:spcBef>
                <a:spcPts val="281"/>
              </a:spcBef>
              <a:buFont typeface="Arial" panose="020B0604020202020204" pitchFamily="34" charset="0"/>
              <a:buNone/>
            </a:lvl2pPr>
            <a:lvl3pPr marL="642922" indent="-128585" defTabSz="514337">
              <a:lnSpc>
                <a:spcPct val="90000"/>
              </a:lnSpc>
              <a:spcBef>
                <a:spcPts val="281"/>
              </a:spcBef>
              <a:buFont typeface="Arial" panose="020B0604020202020204" pitchFamily="34" charset="0"/>
              <a:buNone/>
              <a:defRPr sz="1125"/>
            </a:lvl3pPr>
            <a:lvl4pPr marL="900091" indent="-128585" defTabSz="514337">
              <a:lnSpc>
                <a:spcPct val="90000"/>
              </a:lnSpc>
              <a:spcBef>
                <a:spcPts val="281"/>
              </a:spcBef>
              <a:buFont typeface="Arial" panose="020B0604020202020204" pitchFamily="34" charset="0"/>
              <a:buNone/>
              <a:defRPr sz="1013"/>
            </a:lvl4pPr>
            <a:lvl5pPr marL="1157259" indent="-128585" defTabSz="514337">
              <a:lnSpc>
                <a:spcPct val="90000"/>
              </a:lnSpc>
              <a:spcBef>
                <a:spcPts val="281"/>
              </a:spcBef>
              <a:buFont typeface="Arial" panose="020B0604020202020204" pitchFamily="34" charset="0"/>
              <a:buNone/>
              <a:defRPr sz="1013"/>
            </a:lvl5pPr>
            <a:lvl6pPr marL="1414428" indent="-128585" defTabSz="514337">
              <a:lnSpc>
                <a:spcPct val="90000"/>
              </a:lnSpc>
              <a:spcBef>
                <a:spcPts val="281"/>
              </a:spcBef>
              <a:buFont typeface="Arial" panose="020B0604020202020204" pitchFamily="34" charset="0"/>
              <a:buChar char="•"/>
              <a:defRPr sz="1013"/>
            </a:lvl6pPr>
            <a:lvl7pPr marL="1671596" indent="-128585" defTabSz="514337">
              <a:lnSpc>
                <a:spcPct val="90000"/>
              </a:lnSpc>
              <a:spcBef>
                <a:spcPts val="281"/>
              </a:spcBef>
              <a:buFont typeface="Arial" panose="020B0604020202020204" pitchFamily="34" charset="0"/>
              <a:buChar char="•"/>
              <a:defRPr sz="1013"/>
            </a:lvl7pPr>
            <a:lvl8pPr marL="1928765" indent="-128585" defTabSz="514337">
              <a:lnSpc>
                <a:spcPct val="90000"/>
              </a:lnSpc>
              <a:spcBef>
                <a:spcPts val="281"/>
              </a:spcBef>
              <a:buFont typeface="Arial" panose="020B0604020202020204" pitchFamily="34" charset="0"/>
              <a:buChar char="•"/>
              <a:defRPr sz="1013"/>
            </a:lvl8pPr>
            <a:lvl9pPr marL="2185934" indent="-128585" defTabSz="514337">
              <a:lnSpc>
                <a:spcPct val="90000"/>
              </a:lnSpc>
              <a:spcBef>
                <a:spcPts val="281"/>
              </a:spcBef>
              <a:buFont typeface="Arial" panose="020B0604020202020204" pitchFamily="34" charset="0"/>
              <a:buChar char="•"/>
              <a:defRPr sz="1013"/>
            </a:lvl9pPr>
          </a:lstStyle>
          <a:p>
            <a:pPr marL="0" indent="0">
              <a:buNone/>
            </a:pPr>
            <a:r>
              <a:rPr lang="es-ES" sz="1400" dirty="0" smtClean="0">
                <a:latin typeface="+mn-lt"/>
              </a:rPr>
              <a:t>En otras palabras: en </a:t>
            </a:r>
            <a:r>
              <a:rPr lang="es-ES" sz="1400" b="1" dirty="0" smtClean="0">
                <a:latin typeface="+mn-lt"/>
              </a:rPr>
              <a:t>todo organismo </a:t>
            </a:r>
            <a:r>
              <a:rPr lang="es-ES" sz="1400" dirty="0" smtClean="0">
                <a:latin typeface="+mn-lt"/>
              </a:rPr>
              <a:t>que forme parte de la Administración, aspectos tales como la compra de productos informáticos, los cursos de formación, el registro de la actividad relevante, en todos los ámbitos relacionados con los sistemas objeto del ENS, deben </a:t>
            </a:r>
            <a:r>
              <a:rPr lang="es-ES" sz="1400" b="1" dirty="0" smtClean="0">
                <a:latin typeface="+mn-lt"/>
              </a:rPr>
              <a:t>llevarse a cabo necesariamente </a:t>
            </a:r>
            <a:r>
              <a:rPr lang="es-ES" sz="1400" dirty="0" smtClean="0">
                <a:latin typeface="+mn-lt"/>
              </a:rPr>
              <a:t>mediante unos procedimientos que deben estar </a:t>
            </a:r>
            <a:r>
              <a:rPr lang="es-ES" sz="1400" b="1" dirty="0" smtClean="0">
                <a:latin typeface="+mn-lt"/>
              </a:rPr>
              <a:t>definidos a priori</a:t>
            </a:r>
            <a:r>
              <a:rPr lang="es-ES" sz="1400" dirty="0" smtClean="0">
                <a:latin typeface="+mn-lt"/>
              </a:rPr>
              <a:t>. </a:t>
            </a:r>
            <a:endParaRPr lang="es-ES" sz="1400" dirty="0">
              <a:latin typeface="Soho Gothic Pro" panose="020B0503030504020204"/>
            </a:endParaRPr>
          </a:p>
        </p:txBody>
      </p:sp>
    </p:spTree>
    <p:extLst>
      <p:ext uri="{BB962C8B-B14F-4D97-AF65-F5344CB8AC3E}">
        <p14:creationId xmlns:p14="http://schemas.microsoft.com/office/powerpoint/2010/main" val="187950831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to 1" hidden="1"/>
          <p:cNvGraphicFramePr>
            <a:graphicFrameLocks noChangeAspect="1"/>
          </p:cNvGraphicFramePr>
          <p:nvPr>
            <p:custDataLst>
              <p:tags r:id="rId2"/>
            </p:custDataLst>
            <p:extLst>
              <p:ext uri="{D42A27DB-BD31-4B8C-83A1-F6EECF244321}">
                <p14:modId xmlns:p14="http://schemas.microsoft.com/office/powerpoint/2010/main" val="53450001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59464" name="Diapositiva de think-cell" r:id="rId4" imgW="270" imgH="270" progId="TCLayout.ActiveDocument.1">
                  <p:embed/>
                </p:oleObj>
              </mc:Choice>
              <mc:Fallback>
                <p:oleObj name="Diapositiva de think-cell" r:id="rId4" imgW="270" imgH="270"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8" name="Marcador de texto 7"/>
          <p:cNvSpPr>
            <a:spLocks noGrp="1"/>
          </p:cNvSpPr>
          <p:nvPr>
            <p:ph type="body" sz="quarter" idx="4294967295"/>
          </p:nvPr>
        </p:nvSpPr>
        <p:spPr>
          <a:xfrm>
            <a:off x="252000" y="555526"/>
            <a:ext cx="6048192" cy="2682875"/>
          </a:xfrm>
          <a:prstGeom prst="rect">
            <a:avLst/>
          </a:prstGeom>
        </p:spPr>
        <p:txBody>
          <a:bodyPr/>
          <a:lstStyle/>
          <a:p>
            <a:r>
              <a:rPr lang="es-ES" sz="1300" dirty="0"/>
              <a:t>01. </a:t>
            </a:r>
            <a:r>
              <a:rPr lang="es-ES" sz="1300" dirty="0" smtClean="0"/>
              <a:t>La </a:t>
            </a:r>
            <a:r>
              <a:rPr lang="es-ES" sz="1300" dirty="0"/>
              <a:t>esencia de la Ley 11/2007, el  ENS y el </a:t>
            </a:r>
            <a:r>
              <a:rPr lang="es-ES" sz="1300" dirty="0" smtClean="0"/>
              <a:t>ENI</a:t>
            </a:r>
          </a:p>
          <a:p>
            <a:r>
              <a:rPr lang="es-ES" sz="1300" dirty="0" smtClean="0"/>
              <a:t>02</a:t>
            </a:r>
            <a:r>
              <a:rPr lang="es-ES" sz="1300" dirty="0"/>
              <a:t>. </a:t>
            </a:r>
            <a:r>
              <a:rPr lang="es-ES" sz="1300" dirty="0" smtClean="0"/>
              <a:t>Principios </a:t>
            </a:r>
            <a:r>
              <a:rPr lang="es-ES" sz="1300" dirty="0"/>
              <a:t>básicos del  ENS</a:t>
            </a:r>
            <a:endParaRPr lang="es-ES" sz="1300" dirty="0" smtClean="0"/>
          </a:p>
          <a:p>
            <a:r>
              <a:rPr lang="es-ES" sz="1300" dirty="0" smtClean="0"/>
              <a:t>03</a:t>
            </a:r>
            <a:r>
              <a:rPr lang="es-ES" sz="1300" dirty="0"/>
              <a:t>. </a:t>
            </a:r>
            <a:r>
              <a:rPr lang="es-ES" sz="1300" dirty="0" smtClean="0"/>
              <a:t>Requisitos </a:t>
            </a:r>
            <a:r>
              <a:rPr lang="es-ES" sz="1300" dirty="0"/>
              <a:t>mínimos del  </a:t>
            </a:r>
            <a:r>
              <a:rPr lang="es-ES" sz="1300" dirty="0" smtClean="0"/>
              <a:t>ENS</a:t>
            </a:r>
          </a:p>
          <a:p>
            <a:r>
              <a:rPr lang="es-ES" sz="1300" dirty="0"/>
              <a:t>04. </a:t>
            </a:r>
            <a:r>
              <a:rPr lang="es-ES" sz="1300" dirty="0" smtClean="0"/>
              <a:t>Las </a:t>
            </a:r>
            <a:r>
              <a:rPr lang="es-ES" sz="1300" dirty="0"/>
              <a:t>medidas de seguridad. Intensidades de </a:t>
            </a:r>
            <a:r>
              <a:rPr lang="es-ES" sz="1300" dirty="0" smtClean="0"/>
              <a:t>aplicación</a:t>
            </a:r>
          </a:p>
          <a:p>
            <a:r>
              <a:rPr lang="es-ES" sz="1300" dirty="0" smtClean="0"/>
              <a:t>05. Visión </a:t>
            </a:r>
            <a:r>
              <a:rPr lang="es-ES" sz="1300" dirty="0"/>
              <a:t>global de las medidas de </a:t>
            </a:r>
            <a:r>
              <a:rPr lang="es-ES" sz="1300" dirty="0" smtClean="0"/>
              <a:t>seguridad</a:t>
            </a:r>
          </a:p>
          <a:p>
            <a:r>
              <a:rPr lang="es-ES" sz="1300" dirty="0" smtClean="0"/>
              <a:t>06. Guías </a:t>
            </a:r>
            <a:r>
              <a:rPr lang="es-ES" sz="1300" dirty="0"/>
              <a:t>de ayuda para las actividades bajo el  </a:t>
            </a:r>
            <a:r>
              <a:rPr lang="es-ES" sz="1300" dirty="0" smtClean="0"/>
              <a:t>ENS</a:t>
            </a:r>
          </a:p>
          <a:p>
            <a:r>
              <a:rPr lang="es-ES" sz="1300" dirty="0" smtClean="0"/>
              <a:t>07. Roles </a:t>
            </a:r>
            <a:r>
              <a:rPr lang="es-ES" sz="1300" dirty="0"/>
              <a:t>y responsabilidades en el  </a:t>
            </a:r>
            <a:r>
              <a:rPr lang="es-ES" sz="1300" dirty="0" smtClean="0"/>
              <a:t>ENS</a:t>
            </a:r>
          </a:p>
          <a:p>
            <a:r>
              <a:rPr lang="es-ES" sz="1300" dirty="0" smtClean="0"/>
              <a:t>08. La </a:t>
            </a:r>
            <a:r>
              <a:rPr lang="es-ES" sz="1300" dirty="0"/>
              <a:t>seguridad orientada al riesgo: Análisis de </a:t>
            </a:r>
            <a:r>
              <a:rPr lang="es-ES" sz="1300" dirty="0" smtClean="0"/>
              <a:t>riesgos</a:t>
            </a:r>
          </a:p>
          <a:p>
            <a:r>
              <a:rPr lang="es-ES" sz="1300" dirty="0" smtClean="0"/>
              <a:t>09. Gestión </a:t>
            </a:r>
            <a:r>
              <a:rPr lang="es-ES" sz="1300" dirty="0"/>
              <a:t>de los riesgos: El Plan de </a:t>
            </a:r>
            <a:r>
              <a:rPr lang="es-ES" sz="1300" dirty="0" smtClean="0"/>
              <a:t>acción</a:t>
            </a:r>
          </a:p>
          <a:p>
            <a:r>
              <a:rPr lang="es-ES" sz="1300" dirty="0" smtClean="0"/>
              <a:t>10. Metodología </a:t>
            </a:r>
            <a:r>
              <a:rPr lang="es-ES" sz="1300" dirty="0"/>
              <a:t>de análisis y gestión de riesgos empleada en la </a:t>
            </a:r>
            <a:r>
              <a:rPr lang="es-ES" sz="1300" dirty="0" smtClean="0"/>
              <a:t>Diputación</a:t>
            </a:r>
          </a:p>
          <a:p>
            <a:r>
              <a:rPr lang="es-ES" sz="1300" dirty="0" smtClean="0"/>
              <a:t>11. Normativa </a:t>
            </a:r>
            <a:r>
              <a:rPr lang="es-ES" sz="1300" dirty="0"/>
              <a:t>y procedimientos de seguridad </a:t>
            </a:r>
            <a:r>
              <a:rPr lang="es-ES" sz="1300" dirty="0" smtClean="0"/>
              <a:t>existentes</a:t>
            </a:r>
          </a:p>
          <a:p>
            <a:r>
              <a:rPr lang="es-ES" sz="1300" dirty="0" smtClean="0"/>
              <a:t>12. Ingeniería social</a:t>
            </a:r>
          </a:p>
          <a:p>
            <a:r>
              <a:rPr lang="es-ES" sz="1300" dirty="0" smtClean="0"/>
              <a:t>13. Sofisticación </a:t>
            </a:r>
            <a:r>
              <a:rPr lang="es-ES" sz="1300" dirty="0"/>
              <a:t>del  </a:t>
            </a:r>
            <a:r>
              <a:rPr lang="es-ES" sz="1300" dirty="0" err="1" smtClean="0"/>
              <a:t>cibercrimen</a:t>
            </a:r>
            <a:endParaRPr lang="es-ES" sz="1300" dirty="0" smtClean="0"/>
          </a:p>
          <a:p>
            <a:r>
              <a:rPr lang="es-ES" sz="1300" dirty="0" smtClean="0"/>
              <a:t>14. Buenas </a:t>
            </a:r>
            <a:r>
              <a:rPr lang="es-ES" sz="1300" dirty="0"/>
              <a:t>prácticas</a:t>
            </a:r>
          </a:p>
          <a:p>
            <a:endParaRPr lang="es-ES" dirty="0"/>
          </a:p>
          <a:p>
            <a:endParaRPr lang="es-ES" dirty="0"/>
          </a:p>
          <a:p>
            <a:endParaRPr lang="es-ES" dirty="0"/>
          </a:p>
          <a:p>
            <a:endParaRPr lang="es-ES" dirty="0" smtClean="0"/>
          </a:p>
          <a:p>
            <a:endParaRPr lang="es-ES" dirty="0"/>
          </a:p>
          <a:p>
            <a:endParaRPr lang="es-ES" dirty="0"/>
          </a:p>
          <a:p>
            <a:endParaRPr lang="es-ES" dirty="0"/>
          </a:p>
        </p:txBody>
      </p:sp>
      <p:sp>
        <p:nvSpPr>
          <p:cNvPr id="23" name="Título 22"/>
          <p:cNvSpPr>
            <a:spLocks noGrp="1"/>
          </p:cNvSpPr>
          <p:nvPr>
            <p:ph type="title"/>
          </p:nvPr>
        </p:nvSpPr>
        <p:spPr>
          <a:xfrm>
            <a:off x="252000" y="195486"/>
            <a:ext cx="8263350" cy="647701"/>
          </a:xfrm>
        </p:spPr>
        <p:txBody>
          <a:bodyPr/>
          <a:lstStyle/>
          <a:p>
            <a:r>
              <a:rPr lang="es-ES" dirty="0"/>
              <a:t>Índice</a:t>
            </a:r>
          </a:p>
        </p:txBody>
      </p:sp>
    </p:spTree>
    <p:extLst>
      <p:ext uri="{BB962C8B-B14F-4D97-AF65-F5344CB8AC3E}">
        <p14:creationId xmlns:p14="http://schemas.microsoft.com/office/powerpoint/2010/main" val="302007405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to 4" hidden="1"/>
          <p:cNvGraphicFramePr>
            <a:graphicFrameLocks noChangeAspect="1"/>
          </p:cNvGraphicFramePr>
          <p:nvPr>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23246" name="Diapositiva de think-cell" r:id="rId5" imgW="270" imgH="270" progId="TCLayout.ActiveDocument.1">
                  <p:embed/>
                </p:oleObj>
              </mc:Choice>
              <mc:Fallback>
                <p:oleObj name="Diapositiva de think-cell" r:id="rId5" imgW="270" imgH="270" progId="TCLayout.ActiveDocument.1">
                  <p:embed/>
                  <p:pic>
                    <p:nvPicPr>
                      <p:cNvPr id="5" name="Objeto 4"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ángulo 1" hidden="1"/>
          <p:cNvSpPr/>
          <p:nvPr>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lnSpc>
                <a:spcPct val="90000"/>
              </a:lnSpc>
              <a:spcBef>
                <a:spcPct val="0"/>
              </a:spcBef>
              <a:spcAft>
                <a:spcPct val="0"/>
              </a:spcAft>
            </a:pPr>
            <a:endParaRPr lang="es-ES" sz="3200" dirty="0">
              <a:latin typeface="Playfair Display" panose="00000500000000000000" pitchFamily="2" charset="0"/>
              <a:ea typeface="+mj-ea"/>
              <a:cs typeface="+mj-cs"/>
              <a:sym typeface="Playfair Display" panose="00000500000000000000" pitchFamily="2" charset="0"/>
            </a:endParaRPr>
          </a:p>
        </p:txBody>
      </p:sp>
      <p:sp>
        <p:nvSpPr>
          <p:cNvPr id="3" name="Título 2"/>
          <p:cNvSpPr>
            <a:spLocks noGrp="1"/>
          </p:cNvSpPr>
          <p:nvPr>
            <p:ph type="title"/>
          </p:nvPr>
        </p:nvSpPr>
        <p:spPr/>
        <p:txBody>
          <a:bodyPr/>
          <a:lstStyle/>
          <a:p>
            <a:r>
              <a:rPr lang="es-ES" dirty="0"/>
              <a:t>Las medidas de seguridad. Intensidades de aplicación</a:t>
            </a:r>
          </a:p>
        </p:txBody>
      </p:sp>
      <p:sp>
        <p:nvSpPr>
          <p:cNvPr id="4" name="Marcador de contenido 3"/>
          <p:cNvSpPr>
            <a:spLocks noGrp="1"/>
          </p:cNvSpPr>
          <p:nvPr>
            <p:ph sz="quarter" idx="11"/>
          </p:nvPr>
        </p:nvSpPr>
        <p:spPr/>
        <p:txBody>
          <a:bodyPr/>
          <a:lstStyle/>
          <a:p>
            <a:r>
              <a:rPr lang="es-ES" dirty="0" smtClean="0"/>
              <a:t>04</a:t>
            </a:r>
            <a:endParaRPr lang="es-ES" dirty="0"/>
          </a:p>
        </p:txBody>
      </p:sp>
    </p:spTree>
    <p:extLst>
      <p:ext uri="{BB962C8B-B14F-4D97-AF65-F5344CB8AC3E}">
        <p14:creationId xmlns:p14="http://schemas.microsoft.com/office/powerpoint/2010/main" val="16592066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to 2" hidden="1"/>
          <p:cNvGraphicFramePr>
            <a:graphicFrameLocks noChangeAspect="1"/>
          </p:cNvGraphicFramePr>
          <p:nvPr>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24269" name="Diapositiva de think-cell" r:id="rId5" imgW="270" imgH="270" progId="TCLayout.ActiveDocument.1">
                  <p:embed/>
                </p:oleObj>
              </mc:Choice>
              <mc:Fallback>
                <p:oleObj name="Diapositiva de think-cell" r:id="rId5" imgW="270" imgH="270" progId="TCLayout.ActiveDocument.1">
                  <p:embed/>
                  <p:pic>
                    <p:nvPicPr>
                      <p:cNvPr id="3" name="Objeto 2"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ángulo 1" hidden="1"/>
          <p:cNvSpPr/>
          <p:nvPr>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lnSpc>
                <a:spcPct val="90000"/>
              </a:lnSpc>
              <a:spcBef>
                <a:spcPct val="0"/>
              </a:spcBef>
              <a:spcAft>
                <a:spcPct val="0"/>
              </a:spcAft>
            </a:pPr>
            <a:endParaRPr lang="es-ES" sz="2400" dirty="0">
              <a:latin typeface="Playfair Display" panose="00000500000000000000" pitchFamily="2" charset="0"/>
              <a:ea typeface="+mj-ea"/>
              <a:cs typeface="+mj-cs"/>
              <a:sym typeface="Playfair Display" panose="00000500000000000000" pitchFamily="2" charset="0"/>
            </a:endParaRPr>
          </a:p>
        </p:txBody>
      </p:sp>
      <p:sp>
        <p:nvSpPr>
          <p:cNvPr id="9" name="Título 8">
            <a:extLst>
              <a:ext uri="{FF2B5EF4-FFF2-40B4-BE49-F238E27FC236}">
                <a16:creationId xmlns="" xmlns:a16="http://schemas.microsoft.com/office/drawing/2014/main" id="{92C4D6DD-881B-984A-9C92-27BA5BC27568}"/>
              </a:ext>
            </a:extLst>
          </p:cNvPr>
          <p:cNvSpPr>
            <a:spLocks noGrp="1"/>
          </p:cNvSpPr>
          <p:nvPr>
            <p:ph type="title"/>
          </p:nvPr>
        </p:nvSpPr>
        <p:spPr/>
        <p:txBody>
          <a:bodyPr/>
          <a:lstStyle/>
          <a:p>
            <a:r>
              <a:rPr lang="es-ES" dirty="0" smtClean="0"/>
              <a:t>Concepto de categoría de un sistema.</a:t>
            </a:r>
            <a:endParaRPr lang="en-US" dirty="0"/>
          </a:p>
        </p:txBody>
      </p:sp>
      <p:sp>
        <p:nvSpPr>
          <p:cNvPr id="4" name="Marcador de texto 3"/>
          <p:cNvSpPr>
            <a:spLocks noGrp="1"/>
          </p:cNvSpPr>
          <p:nvPr>
            <p:ph type="body" sz="quarter" idx="13"/>
          </p:nvPr>
        </p:nvSpPr>
        <p:spPr/>
        <p:txBody>
          <a:bodyPr/>
          <a:lstStyle/>
          <a:p>
            <a:r>
              <a:rPr lang="es-ES" dirty="0" smtClean="0"/>
              <a:t>04. </a:t>
            </a:r>
            <a:r>
              <a:rPr lang="es-ES" dirty="0"/>
              <a:t>Las medidas de seguridad. Intensidades de </a:t>
            </a:r>
            <a:r>
              <a:rPr lang="es-ES" dirty="0" smtClean="0"/>
              <a:t>aplicación.</a:t>
            </a:r>
            <a:endParaRPr lang="es-ES" dirty="0"/>
          </a:p>
        </p:txBody>
      </p:sp>
      <p:sp>
        <p:nvSpPr>
          <p:cNvPr id="5" name="Marcador de contenido 2">
            <a:extLst>
              <a:ext uri="{FF2B5EF4-FFF2-40B4-BE49-F238E27FC236}">
                <a16:creationId xmlns="" xmlns:a16="http://schemas.microsoft.com/office/drawing/2014/main" id="{8FFCB682-A2FC-CA4B-AF1F-9B44DC3872A4}"/>
              </a:ext>
            </a:extLst>
          </p:cNvPr>
          <p:cNvSpPr txBox="1">
            <a:spLocks/>
          </p:cNvSpPr>
          <p:nvPr/>
        </p:nvSpPr>
        <p:spPr>
          <a:xfrm>
            <a:off x="251999" y="915566"/>
            <a:ext cx="8641175" cy="1738635"/>
          </a:xfrm>
          <a:prstGeom prst="rect">
            <a:avLst/>
          </a:prstGeom>
        </p:spPr>
        <p:txBody>
          <a:bodyPr lIns="0" tIns="0" rIns="0" bIns="0" anchor="t">
            <a:noAutofit/>
          </a:bodyPr>
          <a:lstStyle>
            <a:defPPr>
              <a:defRPr lang="es-ES"/>
            </a:defPPr>
            <a:lvl1pPr marL="171450" indent="-171450" defTabSz="514337">
              <a:lnSpc>
                <a:spcPct val="100000"/>
              </a:lnSpc>
              <a:spcBef>
                <a:spcPts val="600"/>
              </a:spcBef>
              <a:buFont typeface="Arial" panose="020B0604020202020204" pitchFamily="34" charset="0"/>
              <a:buChar char="•"/>
              <a:defRPr kumimoji="0" sz="1200" b="0" i="0" u="none" strike="noStrike" cap="none" spc="0" normalizeH="0" baseline="0">
                <a:ln>
                  <a:noFill/>
                </a:ln>
                <a:solidFill>
                  <a:srgbClr val="1A3B47"/>
                </a:solidFill>
                <a:effectLst/>
                <a:uLnTx/>
                <a:uFillTx/>
                <a:latin typeface="Soho Gothic Pro" panose="020B0503030504020204" pitchFamily="34" charset="0"/>
                <a:cs typeface="Soho Gothic Pro" panose="020B0503030504020204" pitchFamily="34" charset="0"/>
              </a:defRPr>
            </a:lvl1pPr>
            <a:lvl2pPr marL="385754" indent="-128585" defTabSz="514337">
              <a:lnSpc>
                <a:spcPct val="90000"/>
              </a:lnSpc>
              <a:spcBef>
                <a:spcPts val="281"/>
              </a:spcBef>
              <a:buFont typeface="Arial" panose="020B0604020202020204" pitchFamily="34" charset="0"/>
              <a:buNone/>
            </a:lvl2pPr>
            <a:lvl3pPr marL="642922" indent="-128585" defTabSz="514337">
              <a:lnSpc>
                <a:spcPct val="90000"/>
              </a:lnSpc>
              <a:spcBef>
                <a:spcPts val="281"/>
              </a:spcBef>
              <a:buFont typeface="Arial" panose="020B0604020202020204" pitchFamily="34" charset="0"/>
              <a:buNone/>
              <a:defRPr sz="1125"/>
            </a:lvl3pPr>
            <a:lvl4pPr marL="900091" indent="-128585" defTabSz="514337">
              <a:lnSpc>
                <a:spcPct val="90000"/>
              </a:lnSpc>
              <a:spcBef>
                <a:spcPts val="281"/>
              </a:spcBef>
              <a:buFont typeface="Arial" panose="020B0604020202020204" pitchFamily="34" charset="0"/>
              <a:buNone/>
              <a:defRPr sz="1013"/>
            </a:lvl4pPr>
            <a:lvl5pPr marL="1157259" indent="-128585" defTabSz="514337">
              <a:lnSpc>
                <a:spcPct val="90000"/>
              </a:lnSpc>
              <a:spcBef>
                <a:spcPts val="281"/>
              </a:spcBef>
              <a:buFont typeface="Arial" panose="020B0604020202020204" pitchFamily="34" charset="0"/>
              <a:buNone/>
              <a:defRPr sz="1013"/>
            </a:lvl5pPr>
            <a:lvl6pPr marL="1414428" indent="-128585" defTabSz="514337">
              <a:lnSpc>
                <a:spcPct val="90000"/>
              </a:lnSpc>
              <a:spcBef>
                <a:spcPts val="281"/>
              </a:spcBef>
              <a:buFont typeface="Arial" panose="020B0604020202020204" pitchFamily="34" charset="0"/>
              <a:buChar char="•"/>
              <a:defRPr sz="1013"/>
            </a:lvl6pPr>
            <a:lvl7pPr marL="1671596" indent="-128585" defTabSz="514337">
              <a:lnSpc>
                <a:spcPct val="90000"/>
              </a:lnSpc>
              <a:spcBef>
                <a:spcPts val="281"/>
              </a:spcBef>
              <a:buFont typeface="Arial" panose="020B0604020202020204" pitchFamily="34" charset="0"/>
              <a:buChar char="•"/>
              <a:defRPr sz="1013"/>
            </a:lvl7pPr>
            <a:lvl8pPr marL="1928765" indent="-128585" defTabSz="514337">
              <a:lnSpc>
                <a:spcPct val="90000"/>
              </a:lnSpc>
              <a:spcBef>
                <a:spcPts val="281"/>
              </a:spcBef>
              <a:buFont typeface="Arial" panose="020B0604020202020204" pitchFamily="34" charset="0"/>
              <a:buChar char="•"/>
              <a:defRPr sz="1013"/>
            </a:lvl8pPr>
            <a:lvl9pPr marL="2185934" indent="-128585" defTabSz="514337">
              <a:lnSpc>
                <a:spcPct val="90000"/>
              </a:lnSpc>
              <a:spcBef>
                <a:spcPts val="281"/>
              </a:spcBef>
              <a:buFont typeface="Arial" panose="020B0604020202020204" pitchFamily="34" charset="0"/>
              <a:buChar char="•"/>
              <a:defRPr sz="1013"/>
            </a:lvl9pPr>
          </a:lstStyle>
          <a:p>
            <a:pPr marL="0" indent="0">
              <a:buNone/>
            </a:pPr>
            <a:r>
              <a:rPr lang="es-ES" sz="1400" dirty="0" smtClean="0">
                <a:latin typeface="+mn-lt"/>
              </a:rPr>
              <a:t>El R.D. 3/2010, en su Art. 43</a:t>
            </a:r>
            <a:r>
              <a:rPr lang="es-ES" sz="1400" dirty="0">
                <a:latin typeface="+mn-lt"/>
              </a:rPr>
              <a:t>, </a:t>
            </a:r>
            <a:r>
              <a:rPr lang="es-ES" sz="1400" dirty="0" smtClean="0">
                <a:latin typeface="+mn-lt"/>
              </a:rPr>
              <a:t>Categorías, define el concepto de categoría de un sistema.</a:t>
            </a:r>
          </a:p>
          <a:p>
            <a:pPr marL="0" indent="0">
              <a:buNone/>
            </a:pPr>
            <a:endParaRPr lang="es-ES" sz="1400" i="1" dirty="0">
              <a:latin typeface="+mn-lt"/>
            </a:endParaRPr>
          </a:p>
          <a:p>
            <a:r>
              <a:rPr lang="es-ES" sz="1400" i="1" dirty="0">
                <a:latin typeface="+mn-lt"/>
              </a:rPr>
              <a:t>1. La categoría de un sistema de información, en materia de seguridad, modulará el equilibrio entre la importancia de la información que maneja, los servicios que presta y el esfuerzo de seguridad requerido, en función de los riesgos a los que está expuesto, bajo el criterio del principio de proporcionalidad.</a:t>
            </a:r>
          </a:p>
          <a:p>
            <a:r>
              <a:rPr lang="es-ES" sz="1400" i="1" dirty="0">
                <a:latin typeface="+mn-lt"/>
              </a:rPr>
              <a:t>2. La determinación de la categoría indicada en el apartado anterior se efectuará en función de la valoración del impacto que tendría un incidente que afectara a la seguridad de la información o de los servicios con perjuicio para la disponibilidad, autenticidad, integridad, confidencialidad o trazabilidad, como dimensiones de seguridad, siguiendo el procedimiento establecido en el Anexo I.</a:t>
            </a:r>
          </a:p>
          <a:p>
            <a:pPr marL="0" indent="0">
              <a:buNone/>
            </a:pPr>
            <a:endParaRPr lang="es-ES" sz="1400" dirty="0">
              <a:latin typeface="+mn-lt"/>
            </a:endParaRPr>
          </a:p>
          <a:p>
            <a:pPr marL="0" indent="0">
              <a:buNone/>
            </a:pPr>
            <a:r>
              <a:rPr lang="es-ES" sz="1400" dirty="0" smtClean="0">
                <a:latin typeface="+mn-lt"/>
              </a:rPr>
              <a:t>La categoría de un sistema determina, en base al criterio de proporcionalidad, el nivel de aplicabilidad de las medidas de seguridad que se le apliquen. Los criterios para determinar las categorías se definen en el Anexo I.</a:t>
            </a:r>
            <a:endParaRPr lang="es-ES" sz="1400" dirty="0">
              <a:latin typeface="+mn-lt"/>
            </a:endParaRPr>
          </a:p>
        </p:txBody>
      </p:sp>
    </p:spTree>
    <p:extLst>
      <p:ext uri="{BB962C8B-B14F-4D97-AF65-F5344CB8AC3E}">
        <p14:creationId xmlns:p14="http://schemas.microsoft.com/office/powerpoint/2010/main" val="239054109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to 2" hidden="1"/>
          <p:cNvGraphicFramePr>
            <a:graphicFrameLocks noChangeAspect="1"/>
          </p:cNvGraphicFramePr>
          <p:nvPr>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27341" name="Diapositiva de think-cell" r:id="rId5" imgW="270" imgH="270" progId="TCLayout.ActiveDocument.1">
                  <p:embed/>
                </p:oleObj>
              </mc:Choice>
              <mc:Fallback>
                <p:oleObj name="Diapositiva de think-cell" r:id="rId5" imgW="270" imgH="270" progId="TCLayout.ActiveDocument.1">
                  <p:embed/>
                  <p:pic>
                    <p:nvPicPr>
                      <p:cNvPr id="3" name="Objeto 2"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ángulo 1" hidden="1"/>
          <p:cNvSpPr/>
          <p:nvPr>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lnSpc>
                <a:spcPct val="90000"/>
              </a:lnSpc>
              <a:spcBef>
                <a:spcPct val="0"/>
              </a:spcBef>
              <a:spcAft>
                <a:spcPct val="0"/>
              </a:spcAft>
            </a:pPr>
            <a:endParaRPr lang="es-ES" sz="2400" dirty="0">
              <a:latin typeface="Playfair Display" panose="00000500000000000000" pitchFamily="2" charset="0"/>
              <a:ea typeface="+mj-ea"/>
              <a:cs typeface="+mj-cs"/>
              <a:sym typeface="Playfair Display" panose="00000500000000000000" pitchFamily="2" charset="0"/>
            </a:endParaRPr>
          </a:p>
        </p:txBody>
      </p:sp>
      <p:sp>
        <p:nvSpPr>
          <p:cNvPr id="9" name="Título 8">
            <a:extLst>
              <a:ext uri="{FF2B5EF4-FFF2-40B4-BE49-F238E27FC236}">
                <a16:creationId xmlns="" xmlns:a16="http://schemas.microsoft.com/office/drawing/2014/main" id="{92C4D6DD-881B-984A-9C92-27BA5BC27568}"/>
              </a:ext>
            </a:extLst>
          </p:cNvPr>
          <p:cNvSpPr>
            <a:spLocks noGrp="1"/>
          </p:cNvSpPr>
          <p:nvPr>
            <p:ph type="title"/>
          </p:nvPr>
        </p:nvSpPr>
        <p:spPr/>
        <p:txBody>
          <a:bodyPr/>
          <a:lstStyle/>
          <a:p>
            <a:r>
              <a:rPr lang="es-ES" dirty="0" smtClean="0"/>
              <a:t>Tipos de categorías.</a:t>
            </a:r>
            <a:endParaRPr lang="en-US" dirty="0"/>
          </a:p>
        </p:txBody>
      </p:sp>
      <p:sp>
        <p:nvSpPr>
          <p:cNvPr id="4" name="Marcador de texto 3"/>
          <p:cNvSpPr>
            <a:spLocks noGrp="1"/>
          </p:cNvSpPr>
          <p:nvPr>
            <p:ph type="body" sz="quarter" idx="13"/>
          </p:nvPr>
        </p:nvSpPr>
        <p:spPr/>
        <p:txBody>
          <a:bodyPr/>
          <a:lstStyle/>
          <a:p>
            <a:r>
              <a:rPr lang="es-ES" dirty="0" smtClean="0"/>
              <a:t>04. </a:t>
            </a:r>
            <a:r>
              <a:rPr lang="es-ES" dirty="0"/>
              <a:t>Las medidas de seguridad. Intensidades de </a:t>
            </a:r>
            <a:r>
              <a:rPr lang="es-ES" dirty="0" smtClean="0"/>
              <a:t>aplicación.</a:t>
            </a:r>
            <a:endParaRPr lang="es-ES" dirty="0"/>
          </a:p>
        </p:txBody>
      </p:sp>
      <p:sp>
        <p:nvSpPr>
          <p:cNvPr id="5" name="Marcador de contenido 2">
            <a:extLst>
              <a:ext uri="{FF2B5EF4-FFF2-40B4-BE49-F238E27FC236}">
                <a16:creationId xmlns="" xmlns:a16="http://schemas.microsoft.com/office/drawing/2014/main" id="{8FFCB682-A2FC-CA4B-AF1F-9B44DC3872A4}"/>
              </a:ext>
            </a:extLst>
          </p:cNvPr>
          <p:cNvSpPr txBox="1">
            <a:spLocks/>
          </p:cNvSpPr>
          <p:nvPr/>
        </p:nvSpPr>
        <p:spPr>
          <a:xfrm>
            <a:off x="251999" y="915566"/>
            <a:ext cx="8641175" cy="1738635"/>
          </a:xfrm>
          <a:prstGeom prst="rect">
            <a:avLst/>
          </a:prstGeom>
        </p:spPr>
        <p:txBody>
          <a:bodyPr lIns="0" tIns="0" rIns="0" bIns="0" anchor="t">
            <a:noAutofit/>
          </a:bodyPr>
          <a:lstStyle>
            <a:defPPr>
              <a:defRPr lang="es-ES"/>
            </a:defPPr>
            <a:lvl1pPr marL="171450" indent="-171450" defTabSz="514337">
              <a:lnSpc>
                <a:spcPct val="100000"/>
              </a:lnSpc>
              <a:spcBef>
                <a:spcPts val="600"/>
              </a:spcBef>
              <a:buFont typeface="Arial" panose="020B0604020202020204" pitchFamily="34" charset="0"/>
              <a:buChar char="•"/>
              <a:defRPr kumimoji="0" sz="1200" b="0" i="0" u="none" strike="noStrike" cap="none" spc="0" normalizeH="0" baseline="0">
                <a:ln>
                  <a:noFill/>
                </a:ln>
                <a:solidFill>
                  <a:srgbClr val="1A3B47"/>
                </a:solidFill>
                <a:effectLst/>
                <a:uLnTx/>
                <a:uFillTx/>
                <a:latin typeface="Soho Gothic Pro" panose="020B0503030504020204" pitchFamily="34" charset="0"/>
                <a:cs typeface="Soho Gothic Pro" panose="020B0503030504020204" pitchFamily="34" charset="0"/>
              </a:defRPr>
            </a:lvl1pPr>
            <a:lvl2pPr marL="385754" indent="-128585" defTabSz="514337">
              <a:lnSpc>
                <a:spcPct val="90000"/>
              </a:lnSpc>
              <a:spcBef>
                <a:spcPts val="281"/>
              </a:spcBef>
              <a:buFont typeface="Arial" panose="020B0604020202020204" pitchFamily="34" charset="0"/>
              <a:buNone/>
            </a:lvl2pPr>
            <a:lvl3pPr marL="642922" indent="-128585" defTabSz="514337">
              <a:lnSpc>
                <a:spcPct val="90000"/>
              </a:lnSpc>
              <a:spcBef>
                <a:spcPts val="281"/>
              </a:spcBef>
              <a:buFont typeface="Arial" panose="020B0604020202020204" pitchFamily="34" charset="0"/>
              <a:buNone/>
              <a:defRPr sz="1125"/>
            </a:lvl3pPr>
            <a:lvl4pPr marL="900091" indent="-128585" defTabSz="514337">
              <a:lnSpc>
                <a:spcPct val="90000"/>
              </a:lnSpc>
              <a:spcBef>
                <a:spcPts val="281"/>
              </a:spcBef>
              <a:buFont typeface="Arial" panose="020B0604020202020204" pitchFamily="34" charset="0"/>
              <a:buNone/>
              <a:defRPr sz="1013"/>
            </a:lvl4pPr>
            <a:lvl5pPr marL="1157259" indent="-128585" defTabSz="514337">
              <a:lnSpc>
                <a:spcPct val="90000"/>
              </a:lnSpc>
              <a:spcBef>
                <a:spcPts val="281"/>
              </a:spcBef>
              <a:buFont typeface="Arial" panose="020B0604020202020204" pitchFamily="34" charset="0"/>
              <a:buNone/>
              <a:defRPr sz="1013"/>
            </a:lvl5pPr>
            <a:lvl6pPr marL="1414428" indent="-128585" defTabSz="514337">
              <a:lnSpc>
                <a:spcPct val="90000"/>
              </a:lnSpc>
              <a:spcBef>
                <a:spcPts val="281"/>
              </a:spcBef>
              <a:buFont typeface="Arial" panose="020B0604020202020204" pitchFamily="34" charset="0"/>
              <a:buChar char="•"/>
              <a:defRPr sz="1013"/>
            </a:lvl6pPr>
            <a:lvl7pPr marL="1671596" indent="-128585" defTabSz="514337">
              <a:lnSpc>
                <a:spcPct val="90000"/>
              </a:lnSpc>
              <a:spcBef>
                <a:spcPts val="281"/>
              </a:spcBef>
              <a:buFont typeface="Arial" panose="020B0604020202020204" pitchFamily="34" charset="0"/>
              <a:buChar char="•"/>
              <a:defRPr sz="1013"/>
            </a:lvl7pPr>
            <a:lvl8pPr marL="1928765" indent="-128585" defTabSz="514337">
              <a:lnSpc>
                <a:spcPct val="90000"/>
              </a:lnSpc>
              <a:spcBef>
                <a:spcPts val="281"/>
              </a:spcBef>
              <a:buFont typeface="Arial" panose="020B0604020202020204" pitchFamily="34" charset="0"/>
              <a:buChar char="•"/>
              <a:defRPr sz="1013"/>
            </a:lvl8pPr>
            <a:lvl9pPr marL="2185934" indent="-128585" defTabSz="514337">
              <a:lnSpc>
                <a:spcPct val="90000"/>
              </a:lnSpc>
              <a:spcBef>
                <a:spcPts val="281"/>
              </a:spcBef>
              <a:buFont typeface="Arial" panose="020B0604020202020204" pitchFamily="34" charset="0"/>
              <a:buChar char="•"/>
              <a:defRPr sz="1013"/>
            </a:lvl9pPr>
          </a:lstStyle>
          <a:p>
            <a:pPr marL="0" indent="0">
              <a:buNone/>
            </a:pPr>
            <a:r>
              <a:rPr lang="es-ES" sz="1400" dirty="0" smtClean="0">
                <a:latin typeface="+mn-lt"/>
              </a:rPr>
              <a:t>El R.D. 3/2010 define tres categorías para sistemas de información:</a:t>
            </a:r>
          </a:p>
          <a:p>
            <a:pPr marL="0" indent="0">
              <a:buNone/>
            </a:pPr>
            <a:endParaRPr lang="es-ES" sz="1400" i="1" dirty="0">
              <a:latin typeface="+mn-lt"/>
            </a:endParaRPr>
          </a:p>
          <a:p>
            <a:r>
              <a:rPr lang="es-ES" sz="1400" dirty="0" smtClean="0">
                <a:latin typeface="+mn-lt"/>
              </a:rPr>
              <a:t>Nivel </a:t>
            </a:r>
            <a:r>
              <a:rPr lang="es-ES" sz="1400" dirty="0">
                <a:latin typeface="+mn-lt"/>
              </a:rPr>
              <a:t>BAJO. Se utilizará cuando las consecuencias de un incidente de seguridad que afecte a alguna de las dimensiones de seguridad supongan un perjuicio limitado sobre las funciones de la organización, sobre sus activos o sobre los individuos </a:t>
            </a:r>
            <a:r>
              <a:rPr lang="es-ES" sz="1400" dirty="0" smtClean="0">
                <a:latin typeface="+mn-lt"/>
              </a:rPr>
              <a:t>afectados</a:t>
            </a:r>
          </a:p>
          <a:p>
            <a:r>
              <a:rPr lang="es-ES" sz="1400" dirty="0">
                <a:latin typeface="+mn-lt"/>
              </a:rPr>
              <a:t>Nivel MEDIO. Se utilizará cuando las consecuencias de un incidente de seguridad que afecte a alguna de las dimensiones de seguridad supongan un perjuicio grave sobre las funciones de la organización, sobre sus activos o sobre los individuos afectados</a:t>
            </a:r>
            <a:r>
              <a:rPr lang="es-ES" sz="1400" dirty="0" smtClean="0">
                <a:latin typeface="+mn-lt"/>
              </a:rPr>
              <a:t>.</a:t>
            </a:r>
          </a:p>
          <a:p>
            <a:r>
              <a:rPr lang="es-ES" sz="1400" dirty="0">
                <a:latin typeface="+mn-lt"/>
              </a:rPr>
              <a:t>Nivel ALTO. Se utilizará cuando las consecuencias de un incidente de seguridad que afecte a alguna de las dimensiones de seguridad supongan un perjuicio muy grave sobre las funciones de la organización, sobre sus activos o sobre los individuos afectados</a:t>
            </a:r>
            <a:r>
              <a:rPr lang="es-ES" sz="1400" dirty="0" smtClean="0">
                <a:latin typeface="+mn-lt"/>
              </a:rPr>
              <a:t>.</a:t>
            </a:r>
          </a:p>
          <a:p>
            <a:endParaRPr lang="es-ES" sz="1400" dirty="0">
              <a:latin typeface="+mn-lt"/>
            </a:endParaRPr>
          </a:p>
          <a:p>
            <a:pPr marL="0" indent="0">
              <a:buNone/>
            </a:pPr>
            <a:r>
              <a:rPr lang="es-ES" sz="1400" dirty="0" smtClean="0">
                <a:latin typeface="+mn-lt"/>
              </a:rPr>
              <a:t>La categoría de un sistema será LA MAS ALTA  alcanzada en cualquier dimensión (esto es, por ejemplo, si tiene categoría baja en cuatro dimensiones pero alta en una, se puntuará como ALTA.</a:t>
            </a:r>
          </a:p>
          <a:p>
            <a:pPr marL="0" indent="0">
              <a:buNone/>
            </a:pPr>
            <a:endParaRPr lang="es-ES" sz="1400" dirty="0">
              <a:latin typeface="+mn-lt"/>
            </a:endParaRPr>
          </a:p>
        </p:txBody>
      </p:sp>
    </p:spTree>
    <p:extLst>
      <p:ext uri="{BB962C8B-B14F-4D97-AF65-F5344CB8AC3E}">
        <p14:creationId xmlns:p14="http://schemas.microsoft.com/office/powerpoint/2010/main" val="406774276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to 2" hidden="1"/>
          <p:cNvGraphicFramePr>
            <a:graphicFrameLocks noChangeAspect="1"/>
          </p:cNvGraphicFramePr>
          <p:nvPr>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26317" name="Diapositiva de think-cell" r:id="rId5" imgW="270" imgH="270" progId="TCLayout.ActiveDocument.1">
                  <p:embed/>
                </p:oleObj>
              </mc:Choice>
              <mc:Fallback>
                <p:oleObj name="Diapositiva de think-cell" r:id="rId5" imgW="270" imgH="270" progId="TCLayout.ActiveDocument.1">
                  <p:embed/>
                  <p:pic>
                    <p:nvPicPr>
                      <p:cNvPr id="3" name="Objeto 2"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ángulo 1" hidden="1"/>
          <p:cNvSpPr/>
          <p:nvPr>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lnSpc>
                <a:spcPct val="90000"/>
              </a:lnSpc>
              <a:spcBef>
                <a:spcPct val="0"/>
              </a:spcBef>
              <a:spcAft>
                <a:spcPct val="0"/>
              </a:spcAft>
            </a:pPr>
            <a:endParaRPr lang="es-ES" sz="2400" dirty="0">
              <a:latin typeface="Playfair Display" panose="00000500000000000000" pitchFamily="2" charset="0"/>
              <a:ea typeface="+mj-ea"/>
              <a:cs typeface="+mj-cs"/>
              <a:sym typeface="Playfair Display" panose="00000500000000000000" pitchFamily="2" charset="0"/>
            </a:endParaRPr>
          </a:p>
        </p:txBody>
      </p:sp>
      <p:sp>
        <p:nvSpPr>
          <p:cNvPr id="9" name="Título 8">
            <a:extLst>
              <a:ext uri="{FF2B5EF4-FFF2-40B4-BE49-F238E27FC236}">
                <a16:creationId xmlns="" xmlns:a16="http://schemas.microsoft.com/office/drawing/2014/main" id="{92C4D6DD-881B-984A-9C92-27BA5BC27568}"/>
              </a:ext>
            </a:extLst>
          </p:cNvPr>
          <p:cNvSpPr>
            <a:spLocks noGrp="1"/>
          </p:cNvSpPr>
          <p:nvPr>
            <p:ph type="title"/>
          </p:nvPr>
        </p:nvSpPr>
        <p:spPr/>
        <p:txBody>
          <a:bodyPr/>
          <a:lstStyle/>
          <a:p>
            <a:r>
              <a:rPr lang="es-ES" dirty="0" smtClean="0"/>
              <a:t>Concepto de medidas de seguridad.</a:t>
            </a:r>
            <a:endParaRPr lang="en-US" dirty="0"/>
          </a:p>
        </p:txBody>
      </p:sp>
      <p:sp>
        <p:nvSpPr>
          <p:cNvPr id="4" name="Marcador de texto 3"/>
          <p:cNvSpPr>
            <a:spLocks noGrp="1"/>
          </p:cNvSpPr>
          <p:nvPr>
            <p:ph type="body" sz="quarter" idx="13"/>
          </p:nvPr>
        </p:nvSpPr>
        <p:spPr/>
        <p:txBody>
          <a:bodyPr/>
          <a:lstStyle/>
          <a:p>
            <a:r>
              <a:rPr lang="es-ES" dirty="0" smtClean="0"/>
              <a:t>04. </a:t>
            </a:r>
            <a:r>
              <a:rPr lang="es-ES" dirty="0"/>
              <a:t>Las medidas de seguridad. Intensidades de </a:t>
            </a:r>
            <a:r>
              <a:rPr lang="es-ES" dirty="0" smtClean="0"/>
              <a:t>aplicación.</a:t>
            </a:r>
            <a:endParaRPr lang="es-ES" dirty="0"/>
          </a:p>
        </p:txBody>
      </p:sp>
      <p:sp>
        <p:nvSpPr>
          <p:cNvPr id="5" name="Marcador de contenido 2">
            <a:extLst>
              <a:ext uri="{FF2B5EF4-FFF2-40B4-BE49-F238E27FC236}">
                <a16:creationId xmlns="" xmlns:a16="http://schemas.microsoft.com/office/drawing/2014/main" id="{8FFCB682-A2FC-CA4B-AF1F-9B44DC3872A4}"/>
              </a:ext>
            </a:extLst>
          </p:cNvPr>
          <p:cNvSpPr txBox="1">
            <a:spLocks/>
          </p:cNvSpPr>
          <p:nvPr/>
        </p:nvSpPr>
        <p:spPr>
          <a:xfrm>
            <a:off x="251999" y="915566"/>
            <a:ext cx="8641175" cy="1738635"/>
          </a:xfrm>
          <a:prstGeom prst="rect">
            <a:avLst/>
          </a:prstGeom>
        </p:spPr>
        <p:txBody>
          <a:bodyPr lIns="0" tIns="0" rIns="0" bIns="0" anchor="t">
            <a:noAutofit/>
          </a:bodyPr>
          <a:lstStyle>
            <a:defPPr>
              <a:defRPr lang="es-ES"/>
            </a:defPPr>
            <a:lvl1pPr marL="171450" indent="-171450" defTabSz="514337">
              <a:lnSpc>
                <a:spcPct val="100000"/>
              </a:lnSpc>
              <a:spcBef>
                <a:spcPts val="600"/>
              </a:spcBef>
              <a:buFont typeface="Arial" panose="020B0604020202020204" pitchFamily="34" charset="0"/>
              <a:buChar char="•"/>
              <a:defRPr kumimoji="0" sz="1200" b="0" i="0" u="none" strike="noStrike" cap="none" spc="0" normalizeH="0" baseline="0">
                <a:ln>
                  <a:noFill/>
                </a:ln>
                <a:solidFill>
                  <a:srgbClr val="1A3B47"/>
                </a:solidFill>
                <a:effectLst/>
                <a:uLnTx/>
                <a:uFillTx/>
                <a:latin typeface="Soho Gothic Pro" panose="020B0503030504020204" pitchFamily="34" charset="0"/>
                <a:cs typeface="Soho Gothic Pro" panose="020B0503030504020204" pitchFamily="34" charset="0"/>
              </a:defRPr>
            </a:lvl1pPr>
            <a:lvl2pPr marL="385754" indent="-128585" defTabSz="514337">
              <a:lnSpc>
                <a:spcPct val="90000"/>
              </a:lnSpc>
              <a:spcBef>
                <a:spcPts val="281"/>
              </a:spcBef>
              <a:buFont typeface="Arial" panose="020B0604020202020204" pitchFamily="34" charset="0"/>
              <a:buNone/>
            </a:lvl2pPr>
            <a:lvl3pPr marL="642922" indent="-128585" defTabSz="514337">
              <a:lnSpc>
                <a:spcPct val="90000"/>
              </a:lnSpc>
              <a:spcBef>
                <a:spcPts val="281"/>
              </a:spcBef>
              <a:buFont typeface="Arial" panose="020B0604020202020204" pitchFamily="34" charset="0"/>
              <a:buNone/>
              <a:defRPr sz="1125"/>
            </a:lvl3pPr>
            <a:lvl4pPr marL="900091" indent="-128585" defTabSz="514337">
              <a:lnSpc>
                <a:spcPct val="90000"/>
              </a:lnSpc>
              <a:spcBef>
                <a:spcPts val="281"/>
              </a:spcBef>
              <a:buFont typeface="Arial" panose="020B0604020202020204" pitchFamily="34" charset="0"/>
              <a:buNone/>
              <a:defRPr sz="1013"/>
            </a:lvl4pPr>
            <a:lvl5pPr marL="1157259" indent="-128585" defTabSz="514337">
              <a:lnSpc>
                <a:spcPct val="90000"/>
              </a:lnSpc>
              <a:spcBef>
                <a:spcPts val="281"/>
              </a:spcBef>
              <a:buFont typeface="Arial" panose="020B0604020202020204" pitchFamily="34" charset="0"/>
              <a:buNone/>
              <a:defRPr sz="1013"/>
            </a:lvl5pPr>
            <a:lvl6pPr marL="1414428" indent="-128585" defTabSz="514337">
              <a:lnSpc>
                <a:spcPct val="90000"/>
              </a:lnSpc>
              <a:spcBef>
                <a:spcPts val="281"/>
              </a:spcBef>
              <a:buFont typeface="Arial" panose="020B0604020202020204" pitchFamily="34" charset="0"/>
              <a:buChar char="•"/>
              <a:defRPr sz="1013"/>
            </a:lvl6pPr>
            <a:lvl7pPr marL="1671596" indent="-128585" defTabSz="514337">
              <a:lnSpc>
                <a:spcPct val="90000"/>
              </a:lnSpc>
              <a:spcBef>
                <a:spcPts val="281"/>
              </a:spcBef>
              <a:buFont typeface="Arial" panose="020B0604020202020204" pitchFamily="34" charset="0"/>
              <a:buChar char="•"/>
              <a:defRPr sz="1013"/>
            </a:lvl7pPr>
            <a:lvl8pPr marL="1928765" indent="-128585" defTabSz="514337">
              <a:lnSpc>
                <a:spcPct val="90000"/>
              </a:lnSpc>
              <a:spcBef>
                <a:spcPts val="281"/>
              </a:spcBef>
              <a:buFont typeface="Arial" panose="020B0604020202020204" pitchFamily="34" charset="0"/>
              <a:buChar char="•"/>
              <a:defRPr sz="1013"/>
            </a:lvl8pPr>
            <a:lvl9pPr marL="2185934" indent="-128585" defTabSz="514337">
              <a:lnSpc>
                <a:spcPct val="90000"/>
              </a:lnSpc>
              <a:spcBef>
                <a:spcPts val="281"/>
              </a:spcBef>
              <a:buFont typeface="Arial" panose="020B0604020202020204" pitchFamily="34" charset="0"/>
              <a:buChar char="•"/>
              <a:defRPr sz="1013"/>
            </a:lvl9pPr>
          </a:lstStyle>
          <a:p>
            <a:pPr marL="0" indent="0">
              <a:buNone/>
            </a:pPr>
            <a:r>
              <a:rPr lang="es-ES" sz="1400" dirty="0" smtClean="0">
                <a:latin typeface="+mn-lt"/>
              </a:rPr>
              <a:t>Una vez determinado la categoría del sistema, se procederá a la aplicación de las medidas de seguridad.</a:t>
            </a:r>
          </a:p>
          <a:p>
            <a:pPr marL="0" indent="0">
              <a:buNone/>
            </a:pPr>
            <a:endParaRPr lang="es-ES" sz="1400" dirty="0">
              <a:latin typeface="+mn-lt"/>
            </a:endParaRPr>
          </a:p>
          <a:p>
            <a:pPr marL="0" indent="0">
              <a:buNone/>
            </a:pPr>
            <a:r>
              <a:rPr lang="es-ES" sz="1400" dirty="0" smtClean="0">
                <a:latin typeface="+mn-lt"/>
              </a:rPr>
              <a:t>Las medidas de seguridad se enumeran en el Anexo II (que, como se ha indicado previamente, es el elemento central del R.D. 3/2010.</a:t>
            </a:r>
          </a:p>
          <a:p>
            <a:pPr marL="0" indent="0">
              <a:buNone/>
            </a:pPr>
            <a:endParaRPr lang="es-ES" sz="1400" dirty="0">
              <a:latin typeface="+mn-lt"/>
            </a:endParaRPr>
          </a:p>
          <a:p>
            <a:pPr marL="0" indent="0">
              <a:buNone/>
            </a:pPr>
            <a:r>
              <a:rPr lang="es-ES" sz="1400" dirty="0" smtClean="0">
                <a:latin typeface="+mn-lt"/>
              </a:rPr>
              <a:t>Las medidas de seguridad son un conjunto de acciones (expresadas a alto nivel en el Anexo II, pero que deben concretarse para cada caso concreto, que aplicadas a cada una de las 5 dimensiones de </a:t>
            </a:r>
            <a:r>
              <a:rPr lang="es-ES" sz="1400" dirty="0">
                <a:latin typeface="+mn-lt"/>
              </a:rPr>
              <a:t>seguridad indicadas en el Anexo I (esto es, Disponibilidad [</a:t>
            </a:r>
            <a:r>
              <a:rPr lang="es-ES" sz="1400" dirty="0" smtClean="0">
                <a:latin typeface="+mn-lt"/>
              </a:rPr>
              <a:t>D], Autenticidad </a:t>
            </a:r>
            <a:r>
              <a:rPr lang="es-ES" sz="1400" dirty="0">
                <a:latin typeface="+mn-lt"/>
              </a:rPr>
              <a:t>[</a:t>
            </a:r>
            <a:r>
              <a:rPr lang="es-ES" sz="1400" dirty="0" smtClean="0">
                <a:latin typeface="+mn-lt"/>
              </a:rPr>
              <a:t>A], Integridad </a:t>
            </a:r>
            <a:r>
              <a:rPr lang="es-ES" sz="1400" dirty="0">
                <a:latin typeface="+mn-lt"/>
              </a:rPr>
              <a:t>[I</a:t>
            </a:r>
            <a:r>
              <a:rPr lang="es-ES" sz="1400" dirty="0" smtClean="0">
                <a:latin typeface="+mn-lt"/>
              </a:rPr>
              <a:t>], Confidencialidad </a:t>
            </a:r>
            <a:r>
              <a:rPr lang="es-ES" sz="1400" dirty="0">
                <a:latin typeface="+mn-lt"/>
              </a:rPr>
              <a:t>[</a:t>
            </a:r>
            <a:r>
              <a:rPr lang="es-ES" sz="1400" dirty="0" smtClean="0">
                <a:latin typeface="+mn-lt"/>
              </a:rPr>
              <a:t>C] </a:t>
            </a:r>
            <a:r>
              <a:rPr lang="es-ES" sz="1400" dirty="0" err="1" smtClean="0">
                <a:latin typeface="+mn-lt"/>
              </a:rPr>
              <a:t>yTrazabilidad</a:t>
            </a:r>
            <a:r>
              <a:rPr lang="es-ES" sz="1400" dirty="0" smtClean="0">
                <a:latin typeface="+mn-lt"/>
              </a:rPr>
              <a:t> </a:t>
            </a:r>
            <a:r>
              <a:rPr lang="es-ES" sz="1400" dirty="0">
                <a:latin typeface="+mn-lt"/>
              </a:rPr>
              <a:t>[T</a:t>
            </a:r>
            <a:r>
              <a:rPr lang="es-ES" sz="1400" dirty="0" smtClean="0">
                <a:latin typeface="+mn-lt"/>
              </a:rPr>
              <a:t>]) permiten reducir el riesgo de compromiso de cada una de estas dimensiones a un nivel considerado aceptable.</a:t>
            </a:r>
          </a:p>
          <a:p>
            <a:pPr marL="0" indent="0">
              <a:buNone/>
            </a:pPr>
            <a:endParaRPr lang="es-ES" sz="1400" dirty="0" smtClean="0">
              <a:latin typeface="+mn-lt"/>
            </a:endParaRPr>
          </a:p>
          <a:p>
            <a:pPr marL="0" indent="0">
              <a:buNone/>
            </a:pPr>
            <a:r>
              <a:rPr lang="es-ES" sz="1400" dirty="0" smtClean="0">
                <a:latin typeface="+mn-lt"/>
              </a:rPr>
              <a:t>La </a:t>
            </a:r>
            <a:r>
              <a:rPr lang="es-ES" sz="1400" dirty="0">
                <a:latin typeface="+mn-lt"/>
              </a:rPr>
              <a:t>relación de medidas seleccionadas se formalizará en un documento denominado Declaración de Aplicabilidad, firmado por el responsable de la seguridad del sistema</a:t>
            </a:r>
            <a:r>
              <a:rPr lang="es-ES" sz="1400" dirty="0" smtClean="0">
                <a:latin typeface="+mn-lt"/>
              </a:rPr>
              <a:t>.</a:t>
            </a:r>
          </a:p>
        </p:txBody>
      </p:sp>
    </p:spTree>
    <p:extLst>
      <p:ext uri="{BB962C8B-B14F-4D97-AF65-F5344CB8AC3E}">
        <p14:creationId xmlns:p14="http://schemas.microsoft.com/office/powerpoint/2010/main" val="294928283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to 2" hidden="1"/>
          <p:cNvGraphicFramePr>
            <a:graphicFrameLocks noChangeAspect="1"/>
          </p:cNvGraphicFramePr>
          <p:nvPr>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25295" name="Diapositiva de think-cell" r:id="rId5" imgW="270" imgH="270" progId="TCLayout.ActiveDocument.1">
                  <p:embed/>
                </p:oleObj>
              </mc:Choice>
              <mc:Fallback>
                <p:oleObj name="Diapositiva de think-cell" r:id="rId5" imgW="270" imgH="270" progId="TCLayout.ActiveDocument.1">
                  <p:embed/>
                  <p:pic>
                    <p:nvPicPr>
                      <p:cNvPr id="3" name="Objeto 2"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ángulo 1" hidden="1"/>
          <p:cNvSpPr/>
          <p:nvPr>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lnSpc>
                <a:spcPct val="90000"/>
              </a:lnSpc>
              <a:spcBef>
                <a:spcPct val="0"/>
              </a:spcBef>
              <a:spcAft>
                <a:spcPct val="0"/>
              </a:spcAft>
            </a:pPr>
            <a:endParaRPr lang="es-ES" sz="2400" dirty="0">
              <a:latin typeface="Playfair Display" panose="00000500000000000000" pitchFamily="2" charset="0"/>
              <a:ea typeface="+mj-ea"/>
              <a:cs typeface="+mj-cs"/>
              <a:sym typeface="Playfair Display" panose="00000500000000000000" pitchFamily="2" charset="0"/>
            </a:endParaRPr>
          </a:p>
        </p:txBody>
      </p:sp>
      <p:sp>
        <p:nvSpPr>
          <p:cNvPr id="9" name="Título 8">
            <a:extLst>
              <a:ext uri="{FF2B5EF4-FFF2-40B4-BE49-F238E27FC236}">
                <a16:creationId xmlns="" xmlns:a16="http://schemas.microsoft.com/office/drawing/2014/main" id="{92C4D6DD-881B-984A-9C92-27BA5BC27568}"/>
              </a:ext>
            </a:extLst>
          </p:cNvPr>
          <p:cNvSpPr>
            <a:spLocks noGrp="1"/>
          </p:cNvSpPr>
          <p:nvPr>
            <p:ph type="title"/>
          </p:nvPr>
        </p:nvSpPr>
        <p:spPr/>
        <p:txBody>
          <a:bodyPr/>
          <a:lstStyle/>
          <a:p>
            <a:r>
              <a:rPr lang="es-ES" dirty="0" smtClean="0"/>
              <a:t>Carácter esencial de las medidas de seguridad.</a:t>
            </a:r>
            <a:endParaRPr lang="en-US" dirty="0"/>
          </a:p>
        </p:txBody>
      </p:sp>
      <p:sp>
        <p:nvSpPr>
          <p:cNvPr id="4" name="Marcador de texto 3"/>
          <p:cNvSpPr>
            <a:spLocks noGrp="1"/>
          </p:cNvSpPr>
          <p:nvPr>
            <p:ph type="body" sz="quarter" idx="13"/>
          </p:nvPr>
        </p:nvSpPr>
        <p:spPr/>
        <p:txBody>
          <a:bodyPr/>
          <a:lstStyle/>
          <a:p>
            <a:r>
              <a:rPr lang="es-ES" dirty="0" smtClean="0"/>
              <a:t>04. </a:t>
            </a:r>
            <a:r>
              <a:rPr lang="es-ES" dirty="0"/>
              <a:t>Las medidas de seguridad. Intensidades de </a:t>
            </a:r>
            <a:r>
              <a:rPr lang="es-ES" dirty="0" smtClean="0"/>
              <a:t>aplicación.</a:t>
            </a:r>
            <a:endParaRPr lang="es-ES" dirty="0"/>
          </a:p>
        </p:txBody>
      </p:sp>
      <p:sp>
        <p:nvSpPr>
          <p:cNvPr id="5" name="Marcador de contenido 2">
            <a:extLst>
              <a:ext uri="{FF2B5EF4-FFF2-40B4-BE49-F238E27FC236}">
                <a16:creationId xmlns="" xmlns:a16="http://schemas.microsoft.com/office/drawing/2014/main" id="{8FFCB682-A2FC-CA4B-AF1F-9B44DC3872A4}"/>
              </a:ext>
            </a:extLst>
          </p:cNvPr>
          <p:cNvSpPr txBox="1">
            <a:spLocks/>
          </p:cNvSpPr>
          <p:nvPr/>
        </p:nvSpPr>
        <p:spPr>
          <a:xfrm>
            <a:off x="251999" y="915566"/>
            <a:ext cx="8641175" cy="1738635"/>
          </a:xfrm>
          <a:prstGeom prst="rect">
            <a:avLst/>
          </a:prstGeom>
        </p:spPr>
        <p:txBody>
          <a:bodyPr lIns="0" tIns="0" rIns="0" bIns="0" anchor="t">
            <a:noAutofit/>
          </a:bodyPr>
          <a:lstStyle>
            <a:defPPr>
              <a:defRPr lang="es-ES"/>
            </a:defPPr>
            <a:lvl1pPr marL="171450" indent="-171450" defTabSz="514337">
              <a:lnSpc>
                <a:spcPct val="100000"/>
              </a:lnSpc>
              <a:spcBef>
                <a:spcPts val="600"/>
              </a:spcBef>
              <a:buFont typeface="Arial" panose="020B0604020202020204" pitchFamily="34" charset="0"/>
              <a:buChar char="•"/>
              <a:defRPr kumimoji="0" sz="1200" b="0" i="0" u="none" strike="noStrike" cap="none" spc="0" normalizeH="0" baseline="0">
                <a:ln>
                  <a:noFill/>
                </a:ln>
                <a:solidFill>
                  <a:srgbClr val="1A3B47"/>
                </a:solidFill>
                <a:effectLst/>
                <a:uLnTx/>
                <a:uFillTx/>
                <a:latin typeface="Soho Gothic Pro" panose="020B0503030504020204" pitchFamily="34" charset="0"/>
                <a:cs typeface="Soho Gothic Pro" panose="020B0503030504020204" pitchFamily="34" charset="0"/>
              </a:defRPr>
            </a:lvl1pPr>
            <a:lvl2pPr marL="385754" indent="-128585" defTabSz="514337">
              <a:lnSpc>
                <a:spcPct val="90000"/>
              </a:lnSpc>
              <a:spcBef>
                <a:spcPts val="281"/>
              </a:spcBef>
              <a:buFont typeface="Arial" panose="020B0604020202020204" pitchFamily="34" charset="0"/>
              <a:buNone/>
            </a:lvl2pPr>
            <a:lvl3pPr marL="642922" indent="-128585" defTabSz="514337">
              <a:lnSpc>
                <a:spcPct val="90000"/>
              </a:lnSpc>
              <a:spcBef>
                <a:spcPts val="281"/>
              </a:spcBef>
              <a:buFont typeface="Arial" panose="020B0604020202020204" pitchFamily="34" charset="0"/>
              <a:buNone/>
              <a:defRPr sz="1125"/>
            </a:lvl3pPr>
            <a:lvl4pPr marL="900091" indent="-128585" defTabSz="514337">
              <a:lnSpc>
                <a:spcPct val="90000"/>
              </a:lnSpc>
              <a:spcBef>
                <a:spcPts val="281"/>
              </a:spcBef>
              <a:buFont typeface="Arial" panose="020B0604020202020204" pitchFamily="34" charset="0"/>
              <a:buNone/>
              <a:defRPr sz="1013"/>
            </a:lvl4pPr>
            <a:lvl5pPr marL="1157259" indent="-128585" defTabSz="514337">
              <a:lnSpc>
                <a:spcPct val="90000"/>
              </a:lnSpc>
              <a:spcBef>
                <a:spcPts val="281"/>
              </a:spcBef>
              <a:buFont typeface="Arial" panose="020B0604020202020204" pitchFamily="34" charset="0"/>
              <a:buNone/>
              <a:defRPr sz="1013"/>
            </a:lvl5pPr>
            <a:lvl6pPr marL="1414428" indent="-128585" defTabSz="514337">
              <a:lnSpc>
                <a:spcPct val="90000"/>
              </a:lnSpc>
              <a:spcBef>
                <a:spcPts val="281"/>
              </a:spcBef>
              <a:buFont typeface="Arial" panose="020B0604020202020204" pitchFamily="34" charset="0"/>
              <a:buChar char="•"/>
              <a:defRPr sz="1013"/>
            </a:lvl6pPr>
            <a:lvl7pPr marL="1671596" indent="-128585" defTabSz="514337">
              <a:lnSpc>
                <a:spcPct val="90000"/>
              </a:lnSpc>
              <a:spcBef>
                <a:spcPts val="281"/>
              </a:spcBef>
              <a:buFont typeface="Arial" panose="020B0604020202020204" pitchFamily="34" charset="0"/>
              <a:buChar char="•"/>
              <a:defRPr sz="1013"/>
            </a:lvl7pPr>
            <a:lvl8pPr marL="1928765" indent="-128585" defTabSz="514337">
              <a:lnSpc>
                <a:spcPct val="90000"/>
              </a:lnSpc>
              <a:spcBef>
                <a:spcPts val="281"/>
              </a:spcBef>
              <a:buFont typeface="Arial" panose="020B0604020202020204" pitchFamily="34" charset="0"/>
              <a:buChar char="•"/>
              <a:defRPr sz="1013"/>
            </a:lvl8pPr>
            <a:lvl9pPr marL="2185934" indent="-128585" defTabSz="514337">
              <a:lnSpc>
                <a:spcPct val="90000"/>
              </a:lnSpc>
              <a:spcBef>
                <a:spcPts val="281"/>
              </a:spcBef>
              <a:buFont typeface="Arial" panose="020B0604020202020204" pitchFamily="34" charset="0"/>
              <a:buChar char="•"/>
              <a:defRPr sz="1013"/>
            </a:lvl9pPr>
          </a:lstStyle>
          <a:p>
            <a:pPr marL="0" indent="0">
              <a:buNone/>
            </a:pPr>
            <a:r>
              <a:rPr lang="es-ES" sz="1400" dirty="0" smtClean="0">
                <a:latin typeface="+mn-lt"/>
              </a:rPr>
              <a:t>Las medidas de seguridad son el elemento fundamental de todo el ENS, y son su elemento sustantivo.</a:t>
            </a:r>
          </a:p>
          <a:p>
            <a:pPr marL="0" indent="0">
              <a:buNone/>
            </a:pPr>
            <a:endParaRPr lang="es-ES" sz="1400" dirty="0">
              <a:latin typeface="+mn-lt"/>
            </a:endParaRPr>
          </a:p>
          <a:p>
            <a:pPr marL="0" indent="0">
              <a:buNone/>
            </a:pPr>
            <a:r>
              <a:rPr lang="es-ES" sz="1400" dirty="0" smtClean="0">
                <a:latin typeface="+mn-lt"/>
              </a:rPr>
              <a:t>Puede decirse que todo el ENS radica en garantizar que se pueda demostrar en todo momento que se han elegido las medidas de seguridad adecuadas.</a:t>
            </a:r>
          </a:p>
          <a:p>
            <a:pPr marL="0" indent="0">
              <a:buNone/>
            </a:pPr>
            <a:endParaRPr lang="es-ES" sz="1400" dirty="0">
              <a:latin typeface="+mn-lt"/>
            </a:endParaRPr>
          </a:p>
          <a:p>
            <a:pPr marL="0" indent="0">
              <a:buNone/>
            </a:pPr>
            <a:r>
              <a:rPr lang="es-ES" sz="1400" dirty="0" smtClean="0">
                <a:latin typeface="+mn-lt"/>
              </a:rPr>
              <a:t>En último término, lo que determinará la responsabilidad de una determinada organización y de su personal en términos del ENS consistirá en la constatación de si se habían aplicado las medidas de seguridad adecuadas en un momento dado (aunque, por ejemplo, se haya producido un problema importante de seguridad. La seguridad informática es un objetivo que evoluciona en el tiempo, y es perfectamente posible (aunque no probable) que un atacante descubra un método revolucionario de ataque. Lo importante es aplicar, en todo momento, el conocimiento disponible.</a:t>
            </a:r>
          </a:p>
          <a:p>
            <a:pPr marL="0" indent="0">
              <a:buNone/>
            </a:pPr>
            <a:endParaRPr lang="es-ES" sz="1400" dirty="0">
              <a:latin typeface="+mn-lt"/>
            </a:endParaRPr>
          </a:p>
        </p:txBody>
      </p:sp>
    </p:spTree>
    <p:extLst>
      <p:ext uri="{BB962C8B-B14F-4D97-AF65-F5344CB8AC3E}">
        <p14:creationId xmlns:p14="http://schemas.microsoft.com/office/powerpoint/2010/main" val="164752524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to 4" hidden="1"/>
          <p:cNvGraphicFramePr>
            <a:graphicFrameLocks noChangeAspect="1"/>
          </p:cNvGraphicFramePr>
          <p:nvPr>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28366" name="Diapositiva de think-cell" r:id="rId5" imgW="270" imgH="270" progId="TCLayout.ActiveDocument.1">
                  <p:embed/>
                </p:oleObj>
              </mc:Choice>
              <mc:Fallback>
                <p:oleObj name="Diapositiva de think-cell" r:id="rId5" imgW="270" imgH="270" progId="TCLayout.ActiveDocument.1">
                  <p:embed/>
                  <p:pic>
                    <p:nvPicPr>
                      <p:cNvPr id="5" name="Objeto 4"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ángulo 1" hidden="1"/>
          <p:cNvSpPr/>
          <p:nvPr>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lnSpc>
                <a:spcPct val="90000"/>
              </a:lnSpc>
              <a:spcBef>
                <a:spcPct val="0"/>
              </a:spcBef>
              <a:spcAft>
                <a:spcPct val="0"/>
              </a:spcAft>
            </a:pPr>
            <a:endParaRPr lang="es-ES" sz="3200" dirty="0">
              <a:latin typeface="Playfair Display" panose="00000500000000000000" pitchFamily="2" charset="0"/>
              <a:ea typeface="+mj-ea"/>
              <a:cs typeface="+mj-cs"/>
              <a:sym typeface="Playfair Display" panose="00000500000000000000" pitchFamily="2" charset="0"/>
            </a:endParaRPr>
          </a:p>
        </p:txBody>
      </p:sp>
      <p:sp>
        <p:nvSpPr>
          <p:cNvPr id="3" name="Título 2"/>
          <p:cNvSpPr>
            <a:spLocks noGrp="1"/>
          </p:cNvSpPr>
          <p:nvPr>
            <p:ph type="title"/>
          </p:nvPr>
        </p:nvSpPr>
        <p:spPr/>
        <p:txBody>
          <a:bodyPr/>
          <a:lstStyle/>
          <a:p>
            <a:r>
              <a:rPr lang="es-ES" dirty="0" smtClean="0"/>
              <a:t>Visión global de las medidas de seguridad</a:t>
            </a:r>
            <a:endParaRPr lang="es-ES" dirty="0"/>
          </a:p>
        </p:txBody>
      </p:sp>
      <p:sp>
        <p:nvSpPr>
          <p:cNvPr id="4" name="Marcador de contenido 3"/>
          <p:cNvSpPr>
            <a:spLocks noGrp="1"/>
          </p:cNvSpPr>
          <p:nvPr>
            <p:ph sz="quarter" idx="11"/>
          </p:nvPr>
        </p:nvSpPr>
        <p:spPr/>
        <p:txBody>
          <a:bodyPr/>
          <a:lstStyle/>
          <a:p>
            <a:r>
              <a:rPr lang="es-ES" dirty="0" smtClean="0"/>
              <a:t>05</a:t>
            </a:r>
            <a:endParaRPr lang="es-ES" dirty="0"/>
          </a:p>
        </p:txBody>
      </p:sp>
    </p:spTree>
    <p:extLst>
      <p:ext uri="{BB962C8B-B14F-4D97-AF65-F5344CB8AC3E}">
        <p14:creationId xmlns:p14="http://schemas.microsoft.com/office/powerpoint/2010/main" val="70446260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to 2" hidden="1"/>
          <p:cNvGraphicFramePr>
            <a:graphicFrameLocks noChangeAspect="1"/>
          </p:cNvGraphicFramePr>
          <p:nvPr>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29392" name="Diapositiva de think-cell" r:id="rId5" imgW="270" imgH="270" progId="TCLayout.ActiveDocument.1">
                  <p:embed/>
                </p:oleObj>
              </mc:Choice>
              <mc:Fallback>
                <p:oleObj name="Diapositiva de think-cell" r:id="rId5" imgW="270" imgH="270" progId="TCLayout.ActiveDocument.1">
                  <p:embed/>
                  <p:pic>
                    <p:nvPicPr>
                      <p:cNvPr id="3" name="Objeto 2"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ángulo 1" hidden="1"/>
          <p:cNvSpPr/>
          <p:nvPr>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lnSpc>
                <a:spcPct val="90000"/>
              </a:lnSpc>
              <a:spcBef>
                <a:spcPct val="0"/>
              </a:spcBef>
              <a:spcAft>
                <a:spcPct val="0"/>
              </a:spcAft>
            </a:pPr>
            <a:endParaRPr lang="es-ES" sz="2400" dirty="0">
              <a:latin typeface="Playfair Display" panose="00000500000000000000" pitchFamily="2" charset="0"/>
              <a:ea typeface="+mj-ea"/>
              <a:cs typeface="+mj-cs"/>
              <a:sym typeface="Playfair Display" panose="00000500000000000000" pitchFamily="2" charset="0"/>
            </a:endParaRPr>
          </a:p>
        </p:txBody>
      </p:sp>
      <p:sp>
        <p:nvSpPr>
          <p:cNvPr id="9" name="Título 8">
            <a:extLst>
              <a:ext uri="{FF2B5EF4-FFF2-40B4-BE49-F238E27FC236}">
                <a16:creationId xmlns="" xmlns:a16="http://schemas.microsoft.com/office/drawing/2014/main" id="{92C4D6DD-881B-984A-9C92-27BA5BC27568}"/>
              </a:ext>
            </a:extLst>
          </p:cNvPr>
          <p:cNvSpPr>
            <a:spLocks noGrp="1"/>
          </p:cNvSpPr>
          <p:nvPr>
            <p:ph type="title"/>
          </p:nvPr>
        </p:nvSpPr>
        <p:spPr/>
        <p:txBody>
          <a:bodyPr/>
          <a:lstStyle/>
          <a:p>
            <a:r>
              <a:rPr lang="es-ES" dirty="0" smtClean="0"/>
              <a:t>Estructura de las medidas de seguridad.</a:t>
            </a:r>
            <a:endParaRPr lang="en-US" dirty="0"/>
          </a:p>
        </p:txBody>
      </p:sp>
      <p:sp>
        <p:nvSpPr>
          <p:cNvPr id="4" name="Marcador de texto 3"/>
          <p:cNvSpPr>
            <a:spLocks noGrp="1"/>
          </p:cNvSpPr>
          <p:nvPr>
            <p:ph type="body" sz="quarter" idx="13"/>
          </p:nvPr>
        </p:nvSpPr>
        <p:spPr/>
        <p:txBody>
          <a:bodyPr/>
          <a:lstStyle/>
          <a:p>
            <a:r>
              <a:rPr lang="es-ES" dirty="0" smtClean="0"/>
              <a:t>05</a:t>
            </a:r>
            <a:r>
              <a:rPr lang="es-ES" dirty="0"/>
              <a:t>. Visión global de las medidas de seguridad.</a:t>
            </a:r>
          </a:p>
        </p:txBody>
      </p:sp>
      <p:sp>
        <p:nvSpPr>
          <p:cNvPr id="5" name="Marcador de contenido 2">
            <a:extLst>
              <a:ext uri="{FF2B5EF4-FFF2-40B4-BE49-F238E27FC236}">
                <a16:creationId xmlns="" xmlns:a16="http://schemas.microsoft.com/office/drawing/2014/main" id="{8FFCB682-A2FC-CA4B-AF1F-9B44DC3872A4}"/>
              </a:ext>
            </a:extLst>
          </p:cNvPr>
          <p:cNvSpPr txBox="1">
            <a:spLocks/>
          </p:cNvSpPr>
          <p:nvPr/>
        </p:nvSpPr>
        <p:spPr>
          <a:xfrm>
            <a:off x="251999" y="915566"/>
            <a:ext cx="8641175" cy="1738635"/>
          </a:xfrm>
          <a:prstGeom prst="rect">
            <a:avLst/>
          </a:prstGeom>
        </p:spPr>
        <p:txBody>
          <a:bodyPr lIns="0" tIns="0" rIns="0" bIns="0" anchor="t">
            <a:noAutofit/>
          </a:bodyPr>
          <a:lstStyle>
            <a:defPPr>
              <a:defRPr lang="es-ES"/>
            </a:defPPr>
            <a:lvl1pPr marL="171450" indent="-171450" defTabSz="514337">
              <a:lnSpc>
                <a:spcPct val="100000"/>
              </a:lnSpc>
              <a:spcBef>
                <a:spcPts val="600"/>
              </a:spcBef>
              <a:buFont typeface="Arial" panose="020B0604020202020204" pitchFamily="34" charset="0"/>
              <a:buChar char="•"/>
              <a:defRPr kumimoji="0" sz="1200" b="0" i="0" u="none" strike="noStrike" cap="none" spc="0" normalizeH="0" baseline="0">
                <a:ln>
                  <a:noFill/>
                </a:ln>
                <a:solidFill>
                  <a:srgbClr val="1A3B47"/>
                </a:solidFill>
                <a:effectLst/>
                <a:uLnTx/>
                <a:uFillTx/>
                <a:latin typeface="Soho Gothic Pro" panose="020B0503030504020204" pitchFamily="34" charset="0"/>
                <a:cs typeface="Soho Gothic Pro" panose="020B0503030504020204" pitchFamily="34" charset="0"/>
              </a:defRPr>
            </a:lvl1pPr>
            <a:lvl2pPr marL="385754" indent="-128585" defTabSz="514337">
              <a:lnSpc>
                <a:spcPct val="90000"/>
              </a:lnSpc>
              <a:spcBef>
                <a:spcPts val="281"/>
              </a:spcBef>
              <a:buFont typeface="Arial" panose="020B0604020202020204" pitchFamily="34" charset="0"/>
              <a:buNone/>
            </a:lvl2pPr>
            <a:lvl3pPr marL="642922" indent="-128585" defTabSz="514337">
              <a:lnSpc>
                <a:spcPct val="90000"/>
              </a:lnSpc>
              <a:spcBef>
                <a:spcPts val="281"/>
              </a:spcBef>
              <a:buFont typeface="Arial" panose="020B0604020202020204" pitchFamily="34" charset="0"/>
              <a:buNone/>
              <a:defRPr sz="1125"/>
            </a:lvl3pPr>
            <a:lvl4pPr marL="900091" indent="-128585" defTabSz="514337">
              <a:lnSpc>
                <a:spcPct val="90000"/>
              </a:lnSpc>
              <a:spcBef>
                <a:spcPts val="281"/>
              </a:spcBef>
              <a:buFont typeface="Arial" panose="020B0604020202020204" pitchFamily="34" charset="0"/>
              <a:buNone/>
              <a:defRPr sz="1013"/>
            </a:lvl4pPr>
            <a:lvl5pPr marL="1157259" indent="-128585" defTabSz="514337">
              <a:lnSpc>
                <a:spcPct val="90000"/>
              </a:lnSpc>
              <a:spcBef>
                <a:spcPts val="281"/>
              </a:spcBef>
              <a:buFont typeface="Arial" panose="020B0604020202020204" pitchFamily="34" charset="0"/>
              <a:buNone/>
              <a:defRPr sz="1013"/>
            </a:lvl5pPr>
            <a:lvl6pPr marL="1414428" indent="-128585" defTabSz="514337">
              <a:lnSpc>
                <a:spcPct val="90000"/>
              </a:lnSpc>
              <a:spcBef>
                <a:spcPts val="281"/>
              </a:spcBef>
              <a:buFont typeface="Arial" panose="020B0604020202020204" pitchFamily="34" charset="0"/>
              <a:buChar char="•"/>
              <a:defRPr sz="1013"/>
            </a:lvl6pPr>
            <a:lvl7pPr marL="1671596" indent="-128585" defTabSz="514337">
              <a:lnSpc>
                <a:spcPct val="90000"/>
              </a:lnSpc>
              <a:spcBef>
                <a:spcPts val="281"/>
              </a:spcBef>
              <a:buFont typeface="Arial" panose="020B0604020202020204" pitchFamily="34" charset="0"/>
              <a:buChar char="•"/>
              <a:defRPr sz="1013"/>
            </a:lvl7pPr>
            <a:lvl8pPr marL="1928765" indent="-128585" defTabSz="514337">
              <a:lnSpc>
                <a:spcPct val="90000"/>
              </a:lnSpc>
              <a:spcBef>
                <a:spcPts val="281"/>
              </a:spcBef>
              <a:buFont typeface="Arial" panose="020B0604020202020204" pitchFamily="34" charset="0"/>
              <a:buChar char="•"/>
              <a:defRPr sz="1013"/>
            </a:lvl8pPr>
            <a:lvl9pPr marL="2185934" indent="-128585" defTabSz="514337">
              <a:lnSpc>
                <a:spcPct val="90000"/>
              </a:lnSpc>
              <a:spcBef>
                <a:spcPts val="281"/>
              </a:spcBef>
              <a:buFont typeface="Arial" panose="020B0604020202020204" pitchFamily="34" charset="0"/>
              <a:buChar char="•"/>
              <a:defRPr sz="1013"/>
            </a:lvl9pPr>
          </a:lstStyle>
          <a:p>
            <a:pPr marL="0" indent="0">
              <a:buNone/>
            </a:pPr>
            <a:r>
              <a:rPr lang="es-ES" sz="1400" dirty="0" smtClean="0">
                <a:latin typeface="+mn-lt"/>
              </a:rPr>
              <a:t>Las medidas de seguridad se agrupan en tres categorías:</a:t>
            </a:r>
          </a:p>
          <a:p>
            <a:pPr marL="0" indent="0">
              <a:buNone/>
            </a:pPr>
            <a:endParaRPr lang="es-ES" sz="1400" dirty="0">
              <a:latin typeface="+mn-lt"/>
            </a:endParaRPr>
          </a:p>
          <a:p>
            <a:r>
              <a:rPr lang="es-ES" sz="1400" dirty="0">
                <a:latin typeface="+mn-lt"/>
              </a:rPr>
              <a:t>Marco organizativo </a:t>
            </a:r>
            <a:r>
              <a:rPr lang="es-ES" sz="1400" dirty="0" smtClean="0">
                <a:latin typeface="+mn-lt"/>
              </a:rPr>
              <a:t>(</a:t>
            </a:r>
            <a:r>
              <a:rPr lang="es-ES" sz="1400" dirty="0" err="1" smtClean="0">
                <a:latin typeface="+mn-lt"/>
              </a:rPr>
              <a:t>Org</a:t>
            </a:r>
            <a:r>
              <a:rPr lang="es-ES" sz="1400" dirty="0" smtClean="0">
                <a:latin typeface="+mn-lt"/>
              </a:rPr>
              <a:t>): Que se refiere a medidas de tipo procedimental general, tales como la existencia de política de seguridad y su </a:t>
            </a:r>
            <a:r>
              <a:rPr lang="es-ES" sz="1400" dirty="0">
                <a:latin typeface="+mn-lt"/>
              </a:rPr>
              <a:t>adecuada </a:t>
            </a:r>
            <a:r>
              <a:rPr lang="es-ES" sz="1400" dirty="0" smtClean="0">
                <a:latin typeface="+mn-lt"/>
              </a:rPr>
              <a:t>supervisión o la existencia de una Normativa </a:t>
            </a:r>
            <a:r>
              <a:rPr lang="es-ES" sz="1400" dirty="0">
                <a:latin typeface="+mn-lt"/>
              </a:rPr>
              <a:t>de </a:t>
            </a:r>
            <a:r>
              <a:rPr lang="es-ES" sz="1400" dirty="0" smtClean="0">
                <a:latin typeface="+mn-lt"/>
              </a:rPr>
              <a:t>seguridad</a:t>
            </a:r>
          </a:p>
          <a:p>
            <a:r>
              <a:rPr lang="es-ES" sz="1400" dirty="0" smtClean="0">
                <a:latin typeface="+mn-lt"/>
              </a:rPr>
              <a:t>Marco operacional (</a:t>
            </a:r>
            <a:r>
              <a:rPr lang="es-ES" sz="1400" dirty="0" err="1" smtClean="0">
                <a:latin typeface="+mn-lt"/>
              </a:rPr>
              <a:t>Op</a:t>
            </a:r>
            <a:r>
              <a:rPr lang="es-ES" sz="1400" dirty="0" smtClean="0">
                <a:latin typeface="+mn-lt"/>
              </a:rPr>
              <a:t>): Que se refieren a medidas de tipo procedimental ligadas a la operación de los sistemas de información, tales como la existencia de una metodología de análisis de riesgos adecuada, de una arquitectura de </a:t>
            </a:r>
            <a:r>
              <a:rPr lang="es-ES" sz="1400" dirty="0">
                <a:latin typeface="+mn-lt"/>
              </a:rPr>
              <a:t>seguridad adecuada y al día o </a:t>
            </a:r>
            <a:r>
              <a:rPr lang="es-ES" sz="1400" dirty="0" smtClean="0">
                <a:latin typeface="+mn-lt"/>
              </a:rPr>
              <a:t>un procedimiento para la </a:t>
            </a:r>
            <a:r>
              <a:rPr lang="es-ES" sz="1400" dirty="0" err="1" smtClean="0">
                <a:latin typeface="+mn-lt"/>
              </a:rPr>
              <a:t>ddquisición</a:t>
            </a:r>
            <a:r>
              <a:rPr lang="es-ES" sz="1400" dirty="0" smtClean="0">
                <a:latin typeface="+mn-lt"/>
              </a:rPr>
              <a:t> </a:t>
            </a:r>
            <a:r>
              <a:rPr lang="es-ES" sz="1400" dirty="0">
                <a:latin typeface="+mn-lt"/>
              </a:rPr>
              <a:t>de nuevos </a:t>
            </a:r>
            <a:r>
              <a:rPr lang="es-ES" sz="1400" dirty="0" smtClean="0">
                <a:latin typeface="+mn-lt"/>
              </a:rPr>
              <a:t>componentes adecuado y al día.</a:t>
            </a:r>
          </a:p>
          <a:p>
            <a:r>
              <a:rPr lang="es-ES" sz="1400" dirty="0">
                <a:latin typeface="+mn-lt"/>
              </a:rPr>
              <a:t>Medidas de </a:t>
            </a:r>
            <a:r>
              <a:rPr lang="es-ES" sz="1400" dirty="0" smtClean="0">
                <a:latin typeface="+mn-lt"/>
              </a:rPr>
              <a:t>protección(</a:t>
            </a:r>
            <a:r>
              <a:rPr lang="es-ES" sz="1400" dirty="0" err="1" smtClean="0">
                <a:latin typeface="+mn-lt"/>
              </a:rPr>
              <a:t>Mp</a:t>
            </a:r>
            <a:r>
              <a:rPr lang="es-ES" sz="1400" dirty="0" smtClean="0">
                <a:latin typeface="+mn-lt"/>
              </a:rPr>
              <a:t>): Que define medidas más específicas a nivel de seguridad informática</a:t>
            </a:r>
            <a:r>
              <a:rPr lang="es-ES" sz="1400" dirty="0">
                <a:latin typeface="+mn-lt"/>
              </a:rPr>
              <a:t>, tales como </a:t>
            </a:r>
            <a:r>
              <a:rPr lang="es-ES" sz="1400" dirty="0" smtClean="0">
                <a:latin typeface="+mn-lt"/>
              </a:rPr>
              <a:t>la existencia de </a:t>
            </a:r>
            <a:r>
              <a:rPr lang="es-ES" sz="1400" dirty="0" err="1" smtClean="0">
                <a:latin typeface="+mn-lt"/>
              </a:rPr>
              <a:t>areas</a:t>
            </a:r>
            <a:r>
              <a:rPr lang="es-ES" sz="1400" dirty="0" smtClean="0">
                <a:latin typeface="+mn-lt"/>
              </a:rPr>
              <a:t> </a:t>
            </a:r>
            <a:r>
              <a:rPr lang="es-ES" sz="1400" dirty="0">
                <a:latin typeface="+mn-lt"/>
              </a:rPr>
              <a:t>separadas y con control de </a:t>
            </a:r>
            <a:r>
              <a:rPr lang="es-ES" sz="1400" dirty="0" smtClean="0">
                <a:latin typeface="+mn-lt"/>
              </a:rPr>
              <a:t>acceso, la existencia de sistemas de identificación de las personas, o la existencia de mecanismos de </a:t>
            </a:r>
            <a:r>
              <a:rPr lang="es-ES" sz="1400" dirty="0" err="1" smtClean="0">
                <a:latin typeface="+mn-lt"/>
              </a:rPr>
              <a:t>securización</a:t>
            </a:r>
            <a:r>
              <a:rPr lang="es-ES" sz="1400" dirty="0" smtClean="0">
                <a:latin typeface="+mn-lt"/>
              </a:rPr>
              <a:t> perimetral.</a:t>
            </a:r>
            <a:endParaRPr lang="es-ES" sz="1400" dirty="0">
              <a:latin typeface="+mn-lt"/>
            </a:endParaRPr>
          </a:p>
        </p:txBody>
      </p:sp>
    </p:spTree>
    <p:extLst>
      <p:ext uri="{BB962C8B-B14F-4D97-AF65-F5344CB8AC3E}">
        <p14:creationId xmlns:p14="http://schemas.microsoft.com/office/powerpoint/2010/main" val="285048651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to 2" hidden="1"/>
          <p:cNvGraphicFramePr>
            <a:graphicFrameLocks noChangeAspect="1"/>
          </p:cNvGraphicFramePr>
          <p:nvPr>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30414" name="Diapositiva de think-cell" r:id="rId5" imgW="270" imgH="270" progId="TCLayout.ActiveDocument.1">
                  <p:embed/>
                </p:oleObj>
              </mc:Choice>
              <mc:Fallback>
                <p:oleObj name="Diapositiva de think-cell" r:id="rId5" imgW="270" imgH="270" progId="TCLayout.ActiveDocument.1">
                  <p:embed/>
                  <p:pic>
                    <p:nvPicPr>
                      <p:cNvPr id="3" name="Objeto 2"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ángulo 1" hidden="1"/>
          <p:cNvSpPr/>
          <p:nvPr>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lnSpc>
                <a:spcPct val="90000"/>
              </a:lnSpc>
              <a:spcBef>
                <a:spcPct val="0"/>
              </a:spcBef>
              <a:spcAft>
                <a:spcPct val="0"/>
              </a:spcAft>
            </a:pPr>
            <a:endParaRPr lang="es-ES" sz="2400" dirty="0">
              <a:latin typeface="Playfair Display" panose="00000500000000000000" pitchFamily="2" charset="0"/>
              <a:ea typeface="+mj-ea"/>
              <a:cs typeface="+mj-cs"/>
              <a:sym typeface="Playfair Display" panose="00000500000000000000" pitchFamily="2" charset="0"/>
            </a:endParaRPr>
          </a:p>
        </p:txBody>
      </p:sp>
      <p:sp>
        <p:nvSpPr>
          <p:cNvPr id="9" name="Título 8">
            <a:extLst>
              <a:ext uri="{FF2B5EF4-FFF2-40B4-BE49-F238E27FC236}">
                <a16:creationId xmlns="" xmlns:a16="http://schemas.microsoft.com/office/drawing/2014/main" id="{92C4D6DD-881B-984A-9C92-27BA5BC27568}"/>
              </a:ext>
            </a:extLst>
          </p:cNvPr>
          <p:cNvSpPr>
            <a:spLocks noGrp="1"/>
          </p:cNvSpPr>
          <p:nvPr>
            <p:ph type="title"/>
          </p:nvPr>
        </p:nvSpPr>
        <p:spPr/>
        <p:txBody>
          <a:bodyPr/>
          <a:lstStyle/>
          <a:p>
            <a:r>
              <a:rPr lang="es-ES" dirty="0" smtClean="0"/>
              <a:t>Cómo se consulta el Anexo II, de medidas de seguridad.</a:t>
            </a:r>
            <a:endParaRPr lang="en-US" dirty="0"/>
          </a:p>
        </p:txBody>
      </p:sp>
      <p:sp>
        <p:nvSpPr>
          <p:cNvPr id="4" name="Marcador de texto 3"/>
          <p:cNvSpPr>
            <a:spLocks noGrp="1"/>
          </p:cNvSpPr>
          <p:nvPr>
            <p:ph type="body" sz="quarter" idx="13"/>
          </p:nvPr>
        </p:nvSpPr>
        <p:spPr/>
        <p:txBody>
          <a:bodyPr/>
          <a:lstStyle/>
          <a:p>
            <a:r>
              <a:rPr lang="es-ES" dirty="0"/>
              <a:t>05. Visión global de las medidas de seguridad.</a:t>
            </a:r>
          </a:p>
        </p:txBody>
      </p:sp>
      <p:sp>
        <p:nvSpPr>
          <p:cNvPr id="5" name="Marcador de contenido 2">
            <a:extLst>
              <a:ext uri="{FF2B5EF4-FFF2-40B4-BE49-F238E27FC236}">
                <a16:creationId xmlns="" xmlns:a16="http://schemas.microsoft.com/office/drawing/2014/main" id="{8FFCB682-A2FC-CA4B-AF1F-9B44DC3872A4}"/>
              </a:ext>
            </a:extLst>
          </p:cNvPr>
          <p:cNvSpPr txBox="1">
            <a:spLocks/>
          </p:cNvSpPr>
          <p:nvPr/>
        </p:nvSpPr>
        <p:spPr>
          <a:xfrm>
            <a:off x="251999" y="915566"/>
            <a:ext cx="8641175" cy="1738635"/>
          </a:xfrm>
          <a:prstGeom prst="rect">
            <a:avLst/>
          </a:prstGeom>
        </p:spPr>
        <p:txBody>
          <a:bodyPr lIns="0" tIns="0" rIns="0" bIns="0" anchor="t">
            <a:noAutofit/>
          </a:bodyPr>
          <a:lstStyle>
            <a:defPPr>
              <a:defRPr lang="es-ES"/>
            </a:defPPr>
            <a:lvl1pPr marL="171450" indent="-171450" defTabSz="514337">
              <a:lnSpc>
                <a:spcPct val="100000"/>
              </a:lnSpc>
              <a:spcBef>
                <a:spcPts val="600"/>
              </a:spcBef>
              <a:buFont typeface="Arial" panose="020B0604020202020204" pitchFamily="34" charset="0"/>
              <a:buChar char="•"/>
              <a:defRPr kumimoji="0" sz="1200" b="0" i="0" u="none" strike="noStrike" cap="none" spc="0" normalizeH="0" baseline="0">
                <a:ln>
                  <a:noFill/>
                </a:ln>
                <a:solidFill>
                  <a:srgbClr val="1A3B47"/>
                </a:solidFill>
                <a:effectLst/>
                <a:uLnTx/>
                <a:uFillTx/>
                <a:latin typeface="Soho Gothic Pro" panose="020B0503030504020204" pitchFamily="34" charset="0"/>
                <a:cs typeface="Soho Gothic Pro" panose="020B0503030504020204" pitchFamily="34" charset="0"/>
              </a:defRPr>
            </a:lvl1pPr>
            <a:lvl2pPr marL="385754" indent="-128585" defTabSz="514337">
              <a:lnSpc>
                <a:spcPct val="90000"/>
              </a:lnSpc>
              <a:spcBef>
                <a:spcPts val="281"/>
              </a:spcBef>
              <a:buFont typeface="Arial" panose="020B0604020202020204" pitchFamily="34" charset="0"/>
              <a:buNone/>
            </a:lvl2pPr>
            <a:lvl3pPr marL="642922" indent="-128585" defTabSz="514337">
              <a:lnSpc>
                <a:spcPct val="90000"/>
              </a:lnSpc>
              <a:spcBef>
                <a:spcPts val="281"/>
              </a:spcBef>
              <a:buFont typeface="Arial" panose="020B0604020202020204" pitchFamily="34" charset="0"/>
              <a:buNone/>
              <a:defRPr sz="1125"/>
            </a:lvl3pPr>
            <a:lvl4pPr marL="900091" indent="-128585" defTabSz="514337">
              <a:lnSpc>
                <a:spcPct val="90000"/>
              </a:lnSpc>
              <a:spcBef>
                <a:spcPts val="281"/>
              </a:spcBef>
              <a:buFont typeface="Arial" panose="020B0604020202020204" pitchFamily="34" charset="0"/>
              <a:buNone/>
              <a:defRPr sz="1013"/>
            </a:lvl4pPr>
            <a:lvl5pPr marL="1157259" indent="-128585" defTabSz="514337">
              <a:lnSpc>
                <a:spcPct val="90000"/>
              </a:lnSpc>
              <a:spcBef>
                <a:spcPts val="281"/>
              </a:spcBef>
              <a:buFont typeface="Arial" panose="020B0604020202020204" pitchFamily="34" charset="0"/>
              <a:buNone/>
              <a:defRPr sz="1013"/>
            </a:lvl5pPr>
            <a:lvl6pPr marL="1414428" indent="-128585" defTabSz="514337">
              <a:lnSpc>
                <a:spcPct val="90000"/>
              </a:lnSpc>
              <a:spcBef>
                <a:spcPts val="281"/>
              </a:spcBef>
              <a:buFont typeface="Arial" panose="020B0604020202020204" pitchFamily="34" charset="0"/>
              <a:buChar char="•"/>
              <a:defRPr sz="1013"/>
            </a:lvl6pPr>
            <a:lvl7pPr marL="1671596" indent="-128585" defTabSz="514337">
              <a:lnSpc>
                <a:spcPct val="90000"/>
              </a:lnSpc>
              <a:spcBef>
                <a:spcPts val="281"/>
              </a:spcBef>
              <a:buFont typeface="Arial" panose="020B0604020202020204" pitchFamily="34" charset="0"/>
              <a:buChar char="•"/>
              <a:defRPr sz="1013"/>
            </a:lvl7pPr>
            <a:lvl8pPr marL="1928765" indent="-128585" defTabSz="514337">
              <a:lnSpc>
                <a:spcPct val="90000"/>
              </a:lnSpc>
              <a:spcBef>
                <a:spcPts val="281"/>
              </a:spcBef>
              <a:buFont typeface="Arial" panose="020B0604020202020204" pitchFamily="34" charset="0"/>
              <a:buChar char="•"/>
              <a:defRPr sz="1013"/>
            </a:lvl8pPr>
            <a:lvl9pPr marL="2185934" indent="-128585" defTabSz="514337">
              <a:lnSpc>
                <a:spcPct val="90000"/>
              </a:lnSpc>
              <a:spcBef>
                <a:spcPts val="281"/>
              </a:spcBef>
              <a:buFont typeface="Arial" panose="020B0604020202020204" pitchFamily="34" charset="0"/>
              <a:buChar char="•"/>
              <a:defRPr sz="1013"/>
            </a:lvl9pPr>
          </a:lstStyle>
          <a:p>
            <a:pPr marL="0" indent="0">
              <a:buNone/>
            </a:pPr>
            <a:r>
              <a:rPr lang="es-ES" sz="1400" dirty="0" smtClean="0">
                <a:latin typeface="+mn-lt"/>
              </a:rPr>
              <a:t>Pongamos un ejemplo práctico:</a:t>
            </a:r>
          </a:p>
          <a:p>
            <a:pPr marL="0" indent="0">
              <a:buNone/>
            </a:pPr>
            <a:endParaRPr lang="es-ES" sz="1400" dirty="0">
              <a:latin typeface="+mn-lt"/>
            </a:endParaRPr>
          </a:p>
          <a:p>
            <a:pPr marL="0" indent="0">
              <a:buNone/>
            </a:pPr>
            <a:r>
              <a:rPr lang="es-ES" sz="1400" dirty="0" smtClean="0">
                <a:latin typeface="+mn-lt"/>
              </a:rPr>
              <a:t>Supongamos que el sistema de gestión de expedientes de ayudas para personas con SIDA tiene nivel de seguridad alto, y el de solicitudes de ocupación de la vía pública nivel bajo.</a:t>
            </a:r>
          </a:p>
          <a:p>
            <a:pPr marL="0" indent="0">
              <a:buNone/>
            </a:pPr>
            <a:endParaRPr lang="es-ES" sz="1400" dirty="0">
              <a:latin typeface="+mn-lt"/>
            </a:endParaRPr>
          </a:p>
          <a:p>
            <a:pPr marL="0" indent="0">
              <a:buNone/>
            </a:pPr>
            <a:r>
              <a:rPr lang="es-ES" sz="1400" dirty="0" smtClean="0">
                <a:latin typeface="+mn-lt"/>
              </a:rPr>
              <a:t>El Anexo II tiene una tabla inicial, en el que obtendríamos las medidas.</a:t>
            </a:r>
            <a:endParaRPr lang="es-ES" sz="1400" dirty="0">
              <a:latin typeface="+mn-lt"/>
            </a:endParaRPr>
          </a:p>
        </p:txBody>
      </p:sp>
    </p:spTree>
    <p:extLst>
      <p:ext uri="{BB962C8B-B14F-4D97-AF65-F5344CB8AC3E}">
        <p14:creationId xmlns:p14="http://schemas.microsoft.com/office/powerpoint/2010/main" val="93736580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to 2" hidden="1"/>
          <p:cNvGraphicFramePr>
            <a:graphicFrameLocks noChangeAspect="1"/>
          </p:cNvGraphicFramePr>
          <p:nvPr>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31440" name="Diapositiva de think-cell" r:id="rId5" imgW="270" imgH="270" progId="TCLayout.ActiveDocument.1">
                  <p:embed/>
                </p:oleObj>
              </mc:Choice>
              <mc:Fallback>
                <p:oleObj name="Diapositiva de think-cell" r:id="rId5" imgW="270" imgH="270" progId="TCLayout.ActiveDocument.1">
                  <p:embed/>
                  <p:pic>
                    <p:nvPicPr>
                      <p:cNvPr id="3" name="Objeto 2"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ángulo 1" hidden="1"/>
          <p:cNvSpPr/>
          <p:nvPr>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lnSpc>
                <a:spcPct val="90000"/>
              </a:lnSpc>
              <a:spcBef>
                <a:spcPct val="0"/>
              </a:spcBef>
              <a:spcAft>
                <a:spcPct val="0"/>
              </a:spcAft>
            </a:pPr>
            <a:endParaRPr lang="es-ES" sz="2400" dirty="0">
              <a:latin typeface="Playfair Display" panose="00000500000000000000" pitchFamily="2" charset="0"/>
              <a:ea typeface="+mj-ea"/>
              <a:cs typeface="+mj-cs"/>
              <a:sym typeface="Playfair Display" panose="00000500000000000000" pitchFamily="2" charset="0"/>
            </a:endParaRPr>
          </a:p>
        </p:txBody>
      </p:sp>
      <p:sp>
        <p:nvSpPr>
          <p:cNvPr id="9" name="Título 8">
            <a:extLst>
              <a:ext uri="{FF2B5EF4-FFF2-40B4-BE49-F238E27FC236}">
                <a16:creationId xmlns="" xmlns:a16="http://schemas.microsoft.com/office/drawing/2014/main" id="{92C4D6DD-881B-984A-9C92-27BA5BC27568}"/>
              </a:ext>
            </a:extLst>
          </p:cNvPr>
          <p:cNvSpPr>
            <a:spLocks noGrp="1"/>
          </p:cNvSpPr>
          <p:nvPr>
            <p:ph type="title"/>
          </p:nvPr>
        </p:nvSpPr>
        <p:spPr/>
        <p:txBody>
          <a:bodyPr/>
          <a:lstStyle/>
          <a:p>
            <a:r>
              <a:rPr lang="es-ES" dirty="0" smtClean="0"/>
              <a:t>Cómo se consulta el Anexo II, de medidas de seguridad.</a:t>
            </a:r>
            <a:endParaRPr lang="en-US" dirty="0"/>
          </a:p>
        </p:txBody>
      </p:sp>
      <p:sp>
        <p:nvSpPr>
          <p:cNvPr id="4" name="Marcador de texto 3"/>
          <p:cNvSpPr>
            <a:spLocks noGrp="1"/>
          </p:cNvSpPr>
          <p:nvPr>
            <p:ph type="body" sz="quarter" idx="13"/>
          </p:nvPr>
        </p:nvSpPr>
        <p:spPr/>
        <p:txBody>
          <a:bodyPr/>
          <a:lstStyle/>
          <a:p>
            <a:r>
              <a:rPr lang="es-ES" dirty="0"/>
              <a:t>05. Visión global de las medidas de seguridad.</a:t>
            </a:r>
          </a:p>
        </p:txBody>
      </p:sp>
      <p:sp>
        <p:nvSpPr>
          <p:cNvPr id="5" name="Marcador de contenido 2">
            <a:extLst>
              <a:ext uri="{FF2B5EF4-FFF2-40B4-BE49-F238E27FC236}">
                <a16:creationId xmlns="" xmlns:a16="http://schemas.microsoft.com/office/drawing/2014/main" id="{8FFCB682-A2FC-CA4B-AF1F-9B44DC3872A4}"/>
              </a:ext>
            </a:extLst>
          </p:cNvPr>
          <p:cNvSpPr txBox="1">
            <a:spLocks/>
          </p:cNvSpPr>
          <p:nvPr/>
        </p:nvSpPr>
        <p:spPr>
          <a:xfrm>
            <a:off x="251999" y="915566"/>
            <a:ext cx="8641175" cy="1738635"/>
          </a:xfrm>
          <a:prstGeom prst="rect">
            <a:avLst/>
          </a:prstGeom>
        </p:spPr>
        <p:txBody>
          <a:bodyPr lIns="0" tIns="0" rIns="0" bIns="0" anchor="t">
            <a:noAutofit/>
          </a:bodyPr>
          <a:lstStyle>
            <a:defPPr>
              <a:defRPr lang="es-ES"/>
            </a:defPPr>
            <a:lvl1pPr marL="171450" indent="-171450" defTabSz="514337">
              <a:lnSpc>
                <a:spcPct val="100000"/>
              </a:lnSpc>
              <a:spcBef>
                <a:spcPts val="600"/>
              </a:spcBef>
              <a:buFont typeface="Arial" panose="020B0604020202020204" pitchFamily="34" charset="0"/>
              <a:buChar char="•"/>
              <a:defRPr kumimoji="0" sz="1200" b="0" i="0" u="none" strike="noStrike" cap="none" spc="0" normalizeH="0" baseline="0">
                <a:ln>
                  <a:noFill/>
                </a:ln>
                <a:solidFill>
                  <a:srgbClr val="1A3B47"/>
                </a:solidFill>
                <a:effectLst/>
                <a:uLnTx/>
                <a:uFillTx/>
                <a:latin typeface="Soho Gothic Pro" panose="020B0503030504020204" pitchFamily="34" charset="0"/>
                <a:cs typeface="Soho Gothic Pro" panose="020B0503030504020204" pitchFamily="34" charset="0"/>
              </a:defRPr>
            </a:lvl1pPr>
            <a:lvl2pPr marL="385754" indent="-128585" defTabSz="514337">
              <a:lnSpc>
                <a:spcPct val="90000"/>
              </a:lnSpc>
              <a:spcBef>
                <a:spcPts val="281"/>
              </a:spcBef>
              <a:buFont typeface="Arial" panose="020B0604020202020204" pitchFamily="34" charset="0"/>
              <a:buNone/>
            </a:lvl2pPr>
            <a:lvl3pPr marL="642922" indent="-128585" defTabSz="514337">
              <a:lnSpc>
                <a:spcPct val="90000"/>
              </a:lnSpc>
              <a:spcBef>
                <a:spcPts val="281"/>
              </a:spcBef>
              <a:buFont typeface="Arial" panose="020B0604020202020204" pitchFamily="34" charset="0"/>
              <a:buNone/>
              <a:defRPr sz="1125"/>
            </a:lvl3pPr>
            <a:lvl4pPr marL="900091" indent="-128585" defTabSz="514337">
              <a:lnSpc>
                <a:spcPct val="90000"/>
              </a:lnSpc>
              <a:spcBef>
                <a:spcPts val="281"/>
              </a:spcBef>
              <a:buFont typeface="Arial" panose="020B0604020202020204" pitchFamily="34" charset="0"/>
              <a:buNone/>
              <a:defRPr sz="1013"/>
            </a:lvl4pPr>
            <a:lvl5pPr marL="1157259" indent="-128585" defTabSz="514337">
              <a:lnSpc>
                <a:spcPct val="90000"/>
              </a:lnSpc>
              <a:spcBef>
                <a:spcPts val="281"/>
              </a:spcBef>
              <a:buFont typeface="Arial" panose="020B0604020202020204" pitchFamily="34" charset="0"/>
              <a:buNone/>
              <a:defRPr sz="1013"/>
            </a:lvl5pPr>
            <a:lvl6pPr marL="1414428" indent="-128585" defTabSz="514337">
              <a:lnSpc>
                <a:spcPct val="90000"/>
              </a:lnSpc>
              <a:spcBef>
                <a:spcPts val="281"/>
              </a:spcBef>
              <a:buFont typeface="Arial" panose="020B0604020202020204" pitchFamily="34" charset="0"/>
              <a:buChar char="•"/>
              <a:defRPr sz="1013"/>
            </a:lvl6pPr>
            <a:lvl7pPr marL="1671596" indent="-128585" defTabSz="514337">
              <a:lnSpc>
                <a:spcPct val="90000"/>
              </a:lnSpc>
              <a:spcBef>
                <a:spcPts val="281"/>
              </a:spcBef>
              <a:buFont typeface="Arial" panose="020B0604020202020204" pitchFamily="34" charset="0"/>
              <a:buChar char="•"/>
              <a:defRPr sz="1013"/>
            </a:lvl7pPr>
            <a:lvl8pPr marL="1928765" indent="-128585" defTabSz="514337">
              <a:lnSpc>
                <a:spcPct val="90000"/>
              </a:lnSpc>
              <a:spcBef>
                <a:spcPts val="281"/>
              </a:spcBef>
              <a:buFont typeface="Arial" panose="020B0604020202020204" pitchFamily="34" charset="0"/>
              <a:buChar char="•"/>
              <a:defRPr sz="1013"/>
            </a:lvl8pPr>
            <a:lvl9pPr marL="2185934" indent="-128585" defTabSz="514337">
              <a:lnSpc>
                <a:spcPct val="90000"/>
              </a:lnSpc>
              <a:spcBef>
                <a:spcPts val="281"/>
              </a:spcBef>
              <a:buFont typeface="Arial" panose="020B0604020202020204" pitchFamily="34" charset="0"/>
              <a:buChar char="•"/>
              <a:defRPr sz="1013"/>
            </a:lvl9pPr>
          </a:lstStyle>
          <a:p>
            <a:pPr marL="0" indent="0">
              <a:buNone/>
            </a:pPr>
            <a:r>
              <a:rPr lang="es-ES" sz="1400" dirty="0" smtClean="0">
                <a:latin typeface="+mn-lt"/>
              </a:rPr>
              <a:t>En la tabla (páginas 20 y 21 del R.D. 3/2010) veríamos que para ambos sistema aplican las cuatro medidas </a:t>
            </a:r>
            <a:r>
              <a:rPr lang="es-ES" sz="1400" dirty="0" err="1" smtClean="0">
                <a:latin typeface="+mn-lt"/>
              </a:rPr>
              <a:t>Org</a:t>
            </a:r>
            <a:r>
              <a:rPr lang="es-ES" sz="1400" dirty="0" smtClean="0">
                <a:latin typeface="+mn-lt"/>
              </a:rPr>
              <a:t> (estas aplican siempre), y veríamos que, por ejemplo:</a:t>
            </a:r>
          </a:p>
          <a:p>
            <a:pPr marL="0" indent="0">
              <a:buNone/>
            </a:pPr>
            <a:endParaRPr lang="es-ES" sz="1400" dirty="0">
              <a:latin typeface="+mn-lt"/>
            </a:endParaRPr>
          </a:p>
          <a:p>
            <a:pPr marL="0" indent="0">
              <a:buNone/>
            </a:pPr>
            <a:r>
              <a:rPr lang="es-ES" sz="1400" dirty="0" smtClean="0">
                <a:latin typeface="+mn-lt"/>
              </a:rPr>
              <a:t>La medida op.pl.1 aplica a ambos sistemas, pero con dos intensidades (básica para el segundo sistema, muy alta para el segundo.</a:t>
            </a:r>
          </a:p>
          <a:p>
            <a:r>
              <a:rPr lang="es-ES" sz="1400" dirty="0" smtClean="0">
                <a:latin typeface="+mn-lt"/>
              </a:rPr>
              <a:t>En la página 23, encontraríamos el apartado </a:t>
            </a:r>
            <a:r>
              <a:rPr lang="es-ES" sz="1400" dirty="0">
                <a:latin typeface="+mn-lt"/>
              </a:rPr>
              <a:t>4.1.1 Análisis de riesgos [op.pl.1</a:t>
            </a:r>
            <a:r>
              <a:rPr lang="es-ES" sz="1400" dirty="0" smtClean="0">
                <a:latin typeface="+mn-lt"/>
              </a:rPr>
              <a:t>], que nos indica:</a:t>
            </a:r>
          </a:p>
          <a:p>
            <a:r>
              <a:rPr lang="es-ES" sz="1400" dirty="0" smtClean="0">
                <a:latin typeface="+mn-lt"/>
              </a:rPr>
              <a:t>Para el sistema de nivel bajo, las medidas a adoptar son:</a:t>
            </a:r>
          </a:p>
          <a:p>
            <a:pPr marL="538163" indent="-271463"/>
            <a:r>
              <a:rPr lang="es-ES" sz="1400" dirty="0">
                <a:latin typeface="+mn-lt"/>
              </a:rPr>
              <a:t>Bastará un análisis informal, realizado en lenguaje natural. Es decir, una exposición textual que describa los siguientes aspectos:</a:t>
            </a:r>
          </a:p>
          <a:p>
            <a:pPr marL="538163" indent="-271463"/>
            <a:r>
              <a:rPr lang="es-ES" sz="1400" dirty="0">
                <a:latin typeface="+mn-lt"/>
              </a:rPr>
              <a:t>a) Identifique los activos más valiosos del sistema.</a:t>
            </a:r>
          </a:p>
          <a:p>
            <a:pPr marL="538163" indent="-271463"/>
            <a:r>
              <a:rPr lang="es-ES" sz="1400" dirty="0">
                <a:latin typeface="+mn-lt"/>
              </a:rPr>
              <a:t>b) Identifique las amenazas más probables.</a:t>
            </a:r>
          </a:p>
          <a:p>
            <a:pPr marL="538163" indent="-271463"/>
            <a:r>
              <a:rPr lang="es-ES" sz="1400" dirty="0">
                <a:latin typeface="+mn-lt"/>
              </a:rPr>
              <a:t>c) Identifique las salvaguardas que protegen de dichas amenazas.</a:t>
            </a:r>
          </a:p>
          <a:p>
            <a:pPr marL="538163" indent="-271463"/>
            <a:r>
              <a:rPr lang="es-ES" sz="1400" dirty="0">
                <a:latin typeface="+mn-lt"/>
              </a:rPr>
              <a:t>d) Identifique los principales riesgos residuales.</a:t>
            </a:r>
          </a:p>
        </p:txBody>
      </p:sp>
    </p:spTree>
    <p:extLst>
      <p:ext uri="{BB962C8B-B14F-4D97-AF65-F5344CB8AC3E}">
        <p14:creationId xmlns:p14="http://schemas.microsoft.com/office/powerpoint/2010/main" val="230819017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to 2" hidden="1"/>
          <p:cNvGraphicFramePr>
            <a:graphicFrameLocks noChangeAspect="1"/>
          </p:cNvGraphicFramePr>
          <p:nvPr>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32462" name="Diapositiva de think-cell" r:id="rId5" imgW="270" imgH="270" progId="TCLayout.ActiveDocument.1">
                  <p:embed/>
                </p:oleObj>
              </mc:Choice>
              <mc:Fallback>
                <p:oleObj name="Diapositiva de think-cell" r:id="rId5" imgW="270" imgH="270" progId="TCLayout.ActiveDocument.1">
                  <p:embed/>
                  <p:pic>
                    <p:nvPicPr>
                      <p:cNvPr id="3" name="Objeto 2"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ángulo 1" hidden="1"/>
          <p:cNvSpPr/>
          <p:nvPr>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lnSpc>
                <a:spcPct val="90000"/>
              </a:lnSpc>
              <a:spcBef>
                <a:spcPct val="0"/>
              </a:spcBef>
              <a:spcAft>
                <a:spcPct val="0"/>
              </a:spcAft>
            </a:pPr>
            <a:endParaRPr lang="es-ES" sz="2400" dirty="0">
              <a:latin typeface="Playfair Display" panose="00000500000000000000" pitchFamily="2" charset="0"/>
              <a:ea typeface="+mj-ea"/>
              <a:cs typeface="+mj-cs"/>
              <a:sym typeface="Playfair Display" panose="00000500000000000000" pitchFamily="2" charset="0"/>
            </a:endParaRPr>
          </a:p>
        </p:txBody>
      </p:sp>
      <p:sp>
        <p:nvSpPr>
          <p:cNvPr id="9" name="Título 8">
            <a:extLst>
              <a:ext uri="{FF2B5EF4-FFF2-40B4-BE49-F238E27FC236}">
                <a16:creationId xmlns="" xmlns:a16="http://schemas.microsoft.com/office/drawing/2014/main" id="{92C4D6DD-881B-984A-9C92-27BA5BC27568}"/>
              </a:ext>
            </a:extLst>
          </p:cNvPr>
          <p:cNvSpPr>
            <a:spLocks noGrp="1"/>
          </p:cNvSpPr>
          <p:nvPr>
            <p:ph type="title"/>
          </p:nvPr>
        </p:nvSpPr>
        <p:spPr/>
        <p:txBody>
          <a:bodyPr/>
          <a:lstStyle/>
          <a:p>
            <a:r>
              <a:rPr lang="es-ES" dirty="0" smtClean="0"/>
              <a:t>Cómo se consulta el Anexo II, de medidas de seguridad.</a:t>
            </a:r>
            <a:endParaRPr lang="en-US" dirty="0"/>
          </a:p>
        </p:txBody>
      </p:sp>
      <p:sp>
        <p:nvSpPr>
          <p:cNvPr id="4" name="Marcador de texto 3"/>
          <p:cNvSpPr>
            <a:spLocks noGrp="1"/>
          </p:cNvSpPr>
          <p:nvPr>
            <p:ph type="body" sz="quarter" idx="13"/>
          </p:nvPr>
        </p:nvSpPr>
        <p:spPr/>
        <p:txBody>
          <a:bodyPr/>
          <a:lstStyle/>
          <a:p>
            <a:r>
              <a:rPr lang="es-ES" dirty="0"/>
              <a:t>05. Visión global de las medidas de seguridad</a:t>
            </a:r>
            <a:r>
              <a:rPr lang="es-ES" dirty="0" smtClean="0"/>
              <a:t>..</a:t>
            </a:r>
            <a:endParaRPr lang="es-ES" dirty="0"/>
          </a:p>
        </p:txBody>
      </p:sp>
      <p:sp>
        <p:nvSpPr>
          <p:cNvPr id="5" name="Marcador de contenido 2">
            <a:extLst>
              <a:ext uri="{FF2B5EF4-FFF2-40B4-BE49-F238E27FC236}">
                <a16:creationId xmlns="" xmlns:a16="http://schemas.microsoft.com/office/drawing/2014/main" id="{8FFCB682-A2FC-CA4B-AF1F-9B44DC3872A4}"/>
              </a:ext>
            </a:extLst>
          </p:cNvPr>
          <p:cNvSpPr txBox="1">
            <a:spLocks/>
          </p:cNvSpPr>
          <p:nvPr/>
        </p:nvSpPr>
        <p:spPr>
          <a:xfrm>
            <a:off x="251999" y="915566"/>
            <a:ext cx="8641175" cy="1738635"/>
          </a:xfrm>
          <a:prstGeom prst="rect">
            <a:avLst/>
          </a:prstGeom>
        </p:spPr>
        <p:txBody>
          <a:bodyPr lIns="0" tIns="0" rIns="0" bIns="0" anchor="t">
            <a:noAutofit/>
          </a:bodyPr>
          <a:lstStyle>
            <a:defPPr>
              <a:defRPr lang="es-ES"/>
            </a:defPPr>
            <a:lvl1pPr marL="171450" indent="-171450" defTabSz="514337">
              <a:lnSpc>
                <a:spcPct val="100000"/>
              </a:lnSpc>
              <a:spcBef>
                <a:spcPts val="600"/>
              </a:spcBef>
              <a:buFont typeface="Arial" panose="020B0604020202020204" pitchFamily="34" charset="0"/>
              <a:buChar char="•"/>
              <a:defRPr kumimoji="0" sz="1200" b="0" i="0" u="none" strike="noStrike" cap="none" spc="0" normalizeH="0" baseline="0">
                <a:ln>
                  <a:noFill/>
                </a:ln>
                <a:solidFill>
                  <a:srgbClr val="1A3B47"/>
                </a:solidFill>
                <a:effectLst/>
                <a:uLnTx/>
                <a:uFillTx/>
                <a:latin typeface="Soho Gothic Pro" panose="020B0503030504020204" pitchFamily="34" charset="0"/>
                <a:cs typeface="Soho Gothic Pro" panose="020B0503030504020204" pitchFamily="34" charset="0"/>
              </a:defRPr>
            </a:lvl1pPr>
            <a:lvl2pPr marL="385754" indent="-128585" defTabSz="514337">
              <a:lnSpc>
                <a:spcPct val="90000"/>
              </a:lnSpc>
              <a:spcBef>
                <a:spcPts val="281"/>
              </a:spcBef>
              <a:buFont typeface="Arial" panose="020B0604020202020204" pitchFamily="34" charset="0"/>
              <a:buNone/>
            </a:lvl2pPr>
            <a:lvl3pPr marL="642922" indent="-128585" defTabSz="514337">
              <a:lnSpc>
                <a:spcPct val="90000"/>
              </a:lnSpc>
              <a:spcBef>
                <a:spcPts val="281"/>
              </a:spcBef>
              <a:buFont typeface="Arial" panose="020B0604020202020204" pitchFamily="34" charset="0"/>
              <a:buNone/>
              <a:defRPr sz="1125"/>
            </a:lvl3pPr>
            <a:lvl4pPr marL="900091" indent="-128585" defTabSz="514337">
              <a:lnSpc>
                <a:spcPct val="90000"/>
              </a:lnSpc>
              <a:spcBef>
                <a:spcPts val="281"/>
              </a:spcBef>
              <a:buFont typeface="Arial" panose="020B0604020202020204" pitchFamily="34" charset="0"/>
              <a:buNone/>
              <a:defRPr sz="1013"/>
            </a:lvl4pPr>
            <a:lvl5pPr marL="1157259" indent="-128585" defTabSz="514337">
              <a:lnSpc>
                <a:spcPct val="90000"/>
              </a:lnSpc>
              <a:spcBef>
                <a:spcPts val="281"/>
              </a:spcBef>
              <a:buFont typeface="Arial" panose="020B0604020202020204" pitchFamily="34" charset="0"/>
              <a:buNone/>
              <a:defRPr sz="1013"/>
            </a:lvl5pPr>
            <a:lvl6pPr marL="1414428" indent="-128585" defTabSz="514337">
              <a:lnSpc>
                <a:spcPct val="90000"/>
              </a:lnSpc>
              <a:spcBef>
                <a:spcPts val="281"/>
              </a:spcBef>
              <a:buFont typeface="Arial" panose="020B0604020202020204" pitchFamily="34" charset="0"/>
              <a:buChar char="•"/>
              <a:defRPr sz="1013"/>
            </a:lvl6pPr>
            <a:lvl7pPr marL="1671596" indent="-128585" defTabSz="514337">
              <a:lnSpc>
                <a:spcPct val="90000"/>
              </a:lnSpc>
              <a:spcBef>
                <a:spcPts val="281"/>
              </a:spcBef>
              <a:buFont typeface="Arial" panose="020B0604020202020204" pitchFamily="34" charset="0"/>
              <a:buChar char="•"/>
              <a:defRPr sz="1013"/>
            </a:lvl7pPr>
            <a:lvl8pPr marL="1928765" indent="-128585" defTabSz="514337">
              <a:lnSpc>
                <a:spcPct val="90000"/>
              </a:lnSpc>
              <a:spcBef>
                <a:spcPts val="281"/>
              </a:spcBef>
              <a:buFont typeface="Arial" panose="020B0604020202020204" pitchFamily="34" charset="0"/>
              <a:buChar char="•"/>
              <a:defRPr sz="1013"/>
            </a:lvl8pPr>
            <a:lvl9pPr marL="2185934" indent="-128585" defTabSz="514337">
              <a:lnSpc>
                <a:spcPct val="90000"/>
              </a:lnSpc>
              <a:spcBef>
                <a:spcPts val="281"/>
              </a:spcBef>
              <a:buFont typeface="Arial" panose="020B0604020202020204" pitchFamily="34" charset="0"/>
              <a:buChar char="•"/>
              <a:defRPr sz="1013"/>
            </a:lvl9pPr>
          </a:lstStyle>
          <a:p>
            <a:r>
              <a:rPr lang="es-ES" sz="1400" dirty="0" smtClean="0">
                <a:latin typeface="+mn-lt"/>
              </a:rPr>
              <a:t>Para el sistema de nivel alto, las medidas a adoptar son:</a:t>
            </a:r>
          </a:p>
          <a:p>
            <a:pPr marL="538163" indent="-271463"/>
            <a:r>
              <a:rPr lang="es-ES" sz="1400" dirty="0">
                <a:latin typeface="+mn-lt"/>
              </a:rPr>
              <a:t>Se deberá realizar un análisis formal, usando un lenguaje específico, con un fundamento matemático reconocido internacionalmente. El análisis deberá cubrir los siguientes aspectos:</a:t>
            </a:r>
          </a:p>
          <a:p>
            <a:pPr marL="538163" indent="-271463"/>
            <a:r>
              <a:rPr lang="es-ES" sz="1400" dirty="0">
                <a:latin typeface="+mn-lt"/>
              </a:rPr>
              <a:t>a) Identifique y valore cualitativamente los activos más valiosos del sistema.</a:t>
            </a:r>
          </a:p>
          <a:p>
            <a:pPr marL="538163" indent="-271463"/>
            <a:r>
              <a:rPr lang="es-ES" sz="1400" dirty="0">
                <a:latin typeface="+mn-lt"/>
              </a:rPr>
              <a:t>b) Identifique y cuantifique las amenazas posibles.</a:t>
            </a:r>
          </a:p>
          <a:p>
            <a:pPr marL="538163" indent="-271463"/>
            <a:r>
              <a:rPr lang="es-ES" sz="1400" dirty="0">
                <a:latin typeface="+mn-lt"/>
              </a:rPr>
              <a:t>c) Identifique las vulnerabilidades habilitantes de dichas amenazas.</a:t>
            </a:r>
          </a:p>
          <a:p>
            <a:pPr marL="538163" indent="-271463"/>
            <a:r>
              <a:rPr lang="es-ES" sz="1400" dirty="0" smtClean="0">
                <a:latin typeface="+mn-lt"/>
              </a:rPr>
              <a:t>d</a:t>
            </a:r>
            <a:r>
              <a:rPr lang="es-ES" sz="1400" dirty="0">
                <a:latin typeface="+mn-lt"/>
              </a:rPr>
              <a:t>) Identifique y valore las salvaguardas adecuadas.</a:t>
            </a:r>
          </a:p>
          <a:p>
            <a:pPr marL="538163" indent="-271463"/>
            <a:r>
              <a:rPr lang="es-ES" sz="1400" dirty="0">
                <a:latin typeface="+mn-lt"/>
              </a:rPr>
              <a:t>e) Identifique y valore el riesgo residual</a:t>
            </a:r>
            <a:r>
              <a:rPr lang="es-ES" sz="1400" dirty="0" smtClean="0">
                <a:latin typeface="+mn-lt"/>
              </a:rPr>
              <a:t>.</a:t>
            </a:r>
          </a:p>
          <a:p>
            <a:pPr marL="0" indent="0">
              <a:buNone/>
            </a:pPr>
            <a:r>
              <a:rPr lang="es-ES" sz="1400" dirty="0" smtClean="0">
                <a:latin typeface="+mn-lt"/>
              </a:rPr>
              <a:t>La auditoría consistirá en comprobar que se existe, para el sistema de nivel bajo, un documento en el que se identifiquen los elementos citados, y para el segundo, que se dispone de un sistema con las capacidades analíticas indicadas y que se ha aplicado a este sistema de información de forma adecuada.</a:t>
            </a:r>
          </a:p>
          <a:p>
            <a:pPr marL="266700" indent="0">
              <a:buNone/>
            </a:pPr>
            <a:endParaRPr lang="es-ES" sz="1400" dirty="0">
              <a:latin typeface="+mn-lt"/>
            </a:endParaRPr>
          </a:p>
        </p:txBody>
      </p:sp>
    </p:spTree>
    <p:extLst>
      <p:ext uri="{BB962C8B-B14F-4D97-AF65-F5344CB8AC3E}">
        <p14:creationId xmlns:p14="http://schemas.microsoft.com/office/powerpoint/2010/main" val="374184938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to 4" hidden="1"/>
          <p:cNvGraphicFramePr>
            <a:graphicFrameLocks noChangeAspect="1"/>
          </p:cNvGraphicFramePr>
          <p:nvPr>
            <p:custDataLst>
              <p:tags r:id="rId2"/>
            </p:custDataLst>
            <p:extLst>
              <p:ext uri="{D42A27DB-BD31-4B8C-83A1-F6EECF244321}">
                <p14:modId xmlns:p14="http://schemas.microsoft.com/office/powerpoint/2010/main" val="423483693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60481" name="Diapositiva de think-cell" r:id="rId5" imgW="270" imgH="270" progId="TCLayout.ActiveDocument.1">
                  <p:embed/>
                </p:oleObj>
              </mc:Choice>
              <mc:Fallback>
                <p:oleObj name="Diapositiva de think-cell" r:id="rId5" imgW="270" imgH="270"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ángulo 1" hidden="1"/>
          <p:cNvSpPr/>
          <p:nvPr>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lnSpc>
                <a:spcPct val="90000"/>
              </a:lnSpc>
              <a:spcBef>
                <a:spcPct val="0"/>
              </a:spcBef>
              <a:spcAft>
                <a:spcPct val="0"/>
              </a:spcAft>
            </a:pPr>
            <a:endParaRPr lang="es-ES" sz="3200" dirty="0">
              <a:latin typeface="Playfair Display" panose="00000500000000000000" pitchFamily="2" charset="0"/>
              <a:ea typeface="+mj-ea"/>
              <a:cs typeface="+mj-cs"/>
              <a:sym typeface="Playfair Display" panose="00000500000000000000" pitchFamily="2" charset="0"/>
            </a:endParaRPr>
          </a:p>
        </p:txBody>
      </p:sp>
      <p:sp>
        <p:nvSpPr>
          <p:cNvPr id="3" name="Título 2"/>
          <p:cNvSpPr>
            <a:spLocks noGrp="1"/>
          </p:cNvSpPr>
          <p:nvPr>
            <p:ph type="title"/>
          </p:nvPr>
        </p:nvSpPr>
        <p:spPr/>
        <p:txBody>
          <a:bodyPr/>
          <a:lstStyle/>
          <a:p>
            <a:r>
              <a:rPr lang="es-ES" dirty="0"/>
              <a:t>La esencia de la Ley 11/2007, el  ENS y el ENI</a:t>
            </a:r>
          </a:p>
        </p:txBody>
      </p:sp>
      <p:sp>
        <p:nvSpPr>
          <p:cNvPr id="4" name="Marcador de contenido 3"/>
          <p:cNvSpPr>
            <a:spLocks noGrp="1"/>
          </p:cNvSpPr>
          <p:nvPr>
            <p:ph sz="quarter" idx="11"/>
          </p:nvPr>
        </p:nvSpPr>
        <p:spPr/>
        <p:txBody>
          <a:bodyPr/>
          <a:lstStyle/>
          <a:p>
            <a:r>
              <a:rPr lang="es-ES" dirty="0"/>
              <a:t>01</a:t>
            </a:r>
          </a:p>
        </p:txBody>
      </p:sp>
    </p:spTree>
    <p:extLst>
      <p:ext uri="{BB962C8B-B14F-4D97-AF65-F5344CB8AC3E}">
        <p14:creationId xmlns:p14="http://schemas.microsoft.com/office/powerpoint/2010/main" val="147135008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to 2" hidden="1"/>
          <p:cNvGraphicFramePr>
            <a:graphicFrameLocks noChangeAspect="1"/>
          </p:cNvGraphicFramePr>
          <p:nvPr>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33486" name="Diapositiva de think-cell" r:id="rId5" imgW="270" imgH="270" progId="TCLayout.ActiveDocument.1">
                  <p:embed/>
                </p:oleObj>
              </mc:Choice>
              <mc:Fallback>
                <p:oleObj name="Diapositiva de think-cell" r:id="rId5" imgW="270" imgH="270" progId="TCLayout.ActiveDocument.1">
                  <p:embed/>
                  <p:pic>
                    <p:nvPicPr>
                      <p:cNvPr id="3" name="Objeto 2"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ángulo 1" hidden="1"/>
          <p:cNvSpPr/>
          <p:nvPr>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lnSpc>
                <a:spcPct val="90000"/>
              </a:lnSpc>
              <a:spcBef>
                <a:spcPct val="0"/>
              </a:spcBef>
              <a:spcAft>
                <a:spcPct val="0"/>
              </a:spcAft>
            </a:pPr>
            <a:endParaRPr lang="es-ES" sz="2400" dirty="0">
              <a:latin typeface="Playfair Display" panose="00000500000000000000" pitchFamily="2" charset="0"/>
              <a:ea typeface="+mj-ea"/>
              <a:cs typeface="+mj-cs"/>
              <a:sym typeface="Playfair Display" panose="00000500000000000000" pitchFamily="2" charset="0"/>
            </a:endParaRPr>
          </a:p>
        </p:txBody>
      </p:sp>
      <p:sp>
        <p:nvSpPr>
          <p:cNvPr id="9" name="Título 8">
            <a:extLst>
              <a:ext uri="{FF2B5EF4-FFF2-40B4-BE49-F238E27FC236}">
                <a16:creationId xmlns="" xmlns:a16="http://schemas.microsoft.com/office/drawing/2014/main" id="{92C4D6DD-881B-984A-9C92-27BA5BC27568}"/>
              </a:ext>
            </a:extLst>
          </p:cNvPr>
          <p:cNvSpPr>
            <a:spLocks noGrp="1"/>
          </p:cNvSpPr>
          <p:nvPr>
            <p:ph type="title"/>
          </p:nvPr>
        </p:nvSpPr>
        <p:spPr/>
        <p:txBody>
          <a:bodyPr/>
          <a:lstStyle/>
          <a:p>
            <a:r>
              <a:rPr lang="es-ES" dirty="0" smtClean="0"/>
              <a:t>Cómo se consulta el Anexo II, de medidas de seguridad.</a:t>
            </a:r>
            <a:endParaRPr lang="en-US" dirty="0"/>
          </a:p>
        </p:txBody>
      </p:sp>
      <p:sp>
        <p:nvSpPr>
          <p:cNvPr id="4" name="Marcador de texto 3"/>
          <p:cNvSpPr>
            <a:spLocks noGrp="1"/>
          </p:cNvSpPr>
          <p:nvPr>
            <p:ph type="body" sz="quarter" idx="13"/>
          </p:nvPr>
        </p:nvSpPr>
        <p:spPr>
          <a:xfrm>
            <a:off x="253586" y="267750"/>
            <a:ext cx="8639588" cy="188640"/>
          </a:xfrm>
        </p:spPr>
        <p:txBody>
          <a:bodyPr/>
          <a:lstStyle/>
          <a:p>
            <a:r>
              <a:rPr lang="es-ES" dirty="0"/>
              <a:t>05. Visión global de las medidas de seguridad.</a:t>
            </a:r>
          </a:p>
        </p:txBody>
      </p:sp>
      <p:sp>
        <p:nvSpPr>
          <p:cNvPr id="5" name="Marcador de contenido 2">
            <a:extLst>
              <a:ext uri="{FF2B5EF4-FFF2-40B4-BE49-F238E27FC236}">
                <a16:creationId xmlns="" xmlns:a16="http://schemas.microsoft.com/office/drawing/2014/main" id="{8FFCB682-A2FC-CA4B-AF1F-9B44DC3872A4}"/>
              </a:ext>
            </a:extLst>
          </p:cNvPr>
          <p:cNvSpPr txBox="1">
            <a:spLocks/>
          </p:cNvSpPr>
          <p:nvPr/>
        </p:nvSpPr>
        <p:spPr>
          <a:xfrm>
            <a:off x="251999" y="915566"/>
            <a:ext cx="8641175" cy="1738635"/>
          </a:xfrm>
          <a:prstGeom prst="rect">
            <a:avLst/>
          </a:prstGeom>
        </p:spPr>
        <p:txBody>
          <a:bodyPr lIns="0" tIns="0" rIns="0" bIns="0" anchor="t">
            <a:noAutofit/>
          </a:bodyPr>
          <a:lstStyle>
            <a:defPPr>
              <a:defRPr lang="es-ES"/>
            </a:defPPr>
            <a:lvl1pPr marL="171450" indent="-171450" defTabSz="514337">
              <a:lnSpc>
                <a:spcPct val="100000"/>
              </a:lnSpc>
              <a:spcBef>
                <a:spcPts val="600"/>
              </a:spcBef>
              <a:buFont typeface="Arial" panose="020B0604020202020204" pitchFamily="34" charset="0"/>
              <a:buChar char="•"/>
              <a:defRPr kumimoji="0" sz="1200" b="0" i="0" u="none" strike="noStrike" cap="none" spc="0" normalizeH="0" baseline="0">
                <a:ln>
                  <a:noFill/>
                </a:ln>
                <a:solidFill>
                  <a:srgbClr val="1A3B47"/>
                </a:solidFill>
                <a:effectLst/>
                <a:uLnTx/>
                <a:uFillTx/>
                <a:latin typeface="Soho Gothic Pro" panose="020B0503030504020204" pitchFamily="34" charset="0"/>
                <a:cs typeface="Soho Gothic Pro" panose="020B0503030504020204" pitchFamily="34" charset="0"/>
              </a:defRPr>
            </a:lvl1pPr>
            <a:lvl2pPr marL="385754" indent="-128585" defTabSz="514337">
              <a:lnSpc>
                <a:spcPct val="90000"/>
              </a:lnSpc>
              <a:spcBef>
                <a:spcPts val="281"/>
              </a:spcBef>
              <a:buFont typeface="Arial" panose="020B0604020202020204" pitchFamily="34" charset="0"/>
              <a:buNone/>
            </a:lvl2pPr>
            <a:lvl3pPr marL="642922" indent="-128585" defTabSz="514337">
              <a:lnSpc>
                <a:spcPct val="90000"/>
              </a:lnSpc>
              <a:spcBef>
                <a:spcPts val="281"/>
              </a:spcBef>
              <a:buFont typeface="Arial" panose="020B0604020202020204" pitchFamily="34" charset="0"/>
              <a:buNone/>
              <a:defRPr sz="1125"/>
            </a:lvl3pPr>
            <a:lvl4pPr marL="900091" indent="-128585" defTabSz="514337">
              <a:lnSpc>
                <a:spcPct val="90000"/>
              </a:lnSpc>
              <a:spcBef>
                <a:spcPts val="281"/>
              </a:spcBef>
              <a:buFont typeface="Arial" panose="020B0604020202020204" pitchFamily="34" charset="0"/>
              <a:buNone/>
              <a:defRPr sz="1013"/>
            </a:lvl4pPr>
            <a:lvl5pPr marL="1157259" indent="-128585" defTabSz="514337">
              <a:lnSpc>
                <a:spcPct val="90000"/>
              </a:lnSpc>
              <a:spcBef>
                <a:spcPts val="281"/>
              </a:spcBef>
              <a:buFont typeface="Arial" panose="020B0604020202020204" pitchFamily="34" charset="0"/>
              <a:buNone/>
              <a:defRPr sz="1013"/>
            </a:lvl5pPr>
            <a:lvl6pPr marL="1414428" indent="-128585" defTabSz="514337">
              <a:lnSpc>
                <a:spcPct val="90000"/>
              </a:lnSpc>
              <a:spcBef>
                <a:spcPts val="281"/>
              </a:spcBef>
              <a:buFont typeface="Arial" panose="020B0604020202020204" pitchFamily="34" charset="0"/>
              <a:buChar char="•"/>
              <a:defRPr sz="1013"/>
            </a:lvl6pPr>
            <a:lvl7pPr marL="1671596" indent="-128585" defTabSz="514337">
              <a:lnSpc>
                <a:spcPct val="90000"/>
              </a:lnSpc>
              <a:spcBef>
                <a:spcPts val="281"/>
              </a:spcBef>
              <a:buFont typeface="Arial" panose="020B0604020202020204" pitchFamily="34" charset="0"/>
              <a:buChar char="•"/>
              <a:defRPr sz="1013"/>
            </a:lvl7pPr>
            <a:lvl8pPr marL="1928765" indent="-128585" defTabSz="514337">
              <a:lnSpc>
                <a:spcPct val="90000"/>
              </a:lnSpc>
              <a:spcBef>
                <a:spcPts val="281"/>
              </a:spcBef>
              <a:buFont typeface="Arial" panose="020B0604020202020204" pitchFamily="34" charset="0"/>
              <a:buChar char="•"/>
              <a:defRPr sz="1013"/>
            </a:lvl8pPr>
            <a:lvl9pPr marL="2185934" indent="-128585" defTabSz="514337">
              <a:lnSpc>
                <a:spcPct val="90000"/>
              </a:lnSpc>
              <a:spcBef>
                <a:spcPts val="281"/>
              </a:spcBef>
              <a:buFont typeface="Arial" panose="020B0604020202020204" pitchFamily="34" charset="0"/>
              <a:buChar char="•"/>
              <a:defRPr sz="1013"/>
            </a:lvl9pPr>
          </a:lstStyle>
          <a:p>
            <a:pPr marL="0" indent="0">
              <a:buNone/>
            </a:pPr>
            <a:r>
              <a:rPr lang="es-ES" sz="1400" dirty="0" smtClean="0">
                <a:latin typeface="+mn-lt"/>
              </a:rPr>
              <a:t>En la medida Perímetro seguro, vemos que aplica el nivel básico para el sistema de nivel bajo, y capacidades incrementadas en el sistema de nivel alto.</a:t>
            </a:r>
          </a:p>
          <a:p>
            <a:pPr marL="0" indent="0">
              <a:buNone/>
            </a:pPr>
            <a:endParaRPr lang="es-ES" sz="1400" dirty="0">
              <a:latin typeface="+mn-lt"/>
            </a:endParaRPr>
          </a:p>
          <a:p>
            <a:pPr marL="0" indent="0">
              <a:buNone/>
            </a:pPr>
            <a:r>
              <a:rPr lang="es-ES" sz="1400" dirty="0" smtClean="0">
                <a:latin typeface="+mn-lt"/>
              </a:rPr>
              <a:t>Al consultar el </a:t>
            </a:r>
            <a:r>
              <a:rPr lang="es-ES" sz="1400" dirty="0">
                <a:latin typeface="+mn-lt"/>
              </a:rPr>
              <a:t>apartado “5.4.1 Perímetro seguro [mp.com.1</a:t>
            </a:r>
            <a:r>
              <a:rPr lang="es-ES" sz="1400" dirty="0" smtClean="0">
                <a:latin typeface="+mn-lt"/>
              </a:rPr>
              <a:t>]”, obtenemos:</a:t>
            </a:r>
          </a:p>
          <a:p>
            <a:pPr marL="538163" indent="-271463"/>
            <a:r>
              <a:rPr lang="es-ES" sz="1400" dirty="0" smtClean="0">
                <a:latin typeface="+mn-lt"/>
              </a:rPr>
              <a:t>Para el sistema de nivel bajo:</a:t>
            </a:r>
            <a:endParaRPr lang="es-ES" sz="1400" dirty="0">
              <a:latin typeface="+mn-lt"/>
            </a:endParaRPr>
          </a:p>
          <a:p>
            <a:pPr marL="896938" indent="-358775"/>
            <a:r>
              <a:rPr lang="es-ES" sz="1400" dirty="0">
                <a:latin typeface="+mn-lt"/>
              </a:rPr>
              <a:t>Se dispondrá un sistema cortafuegos que separe la red interna del exterior. Todo el tráfico deberá atravesar dicho cortafuegos que sólo dejara transitar los flujos previamente autorizados</a:t>
            </a:r>
            <a:r>
              <a:rPr lang="es-ES" sz="1400" dirty="0" smtClean="0">
                <a:latin typeface="+mn-lt"/>
              </a:rPr>
              <a:t>.</a:t>
            </a:r>
          </a:p>
          <a:p>
            <a:pPr marL="538163" indent="-271463"/>
            <a:r>
              <a:rPr lang="es-ES" sz="1400" dirty="0" smtClean="0">
                <a:latin typeface="+mn-lt"/>
              </a:rPr>
              <a:t>Para el sistema de nivel alto.</a:t>
            </a:r>
            <a:endParaRPr lang="es-ES" sz="1400" dirty="0">
              <a:latin typeface="+mn-lt"/>
            </a:endParaRPr>
          </a:p>
          <a:p>
            <a:pPr marL="896938" indent="-358775"/>
            <a:r>
              <a:rPr lang="es-ES" sz="1400" dirty="0">
                <a:latin typeface="+mn-lt"/>
              </a:rPr>
              <a:t>a) El sistema de cortafuegos constará de dos o más equipos de diferente fabricante dispuestos en cascada.</a:t>
            </a:r>
          </a:p>
          <a:p>
            <a:pPr marL="896938" indent="-358775"/>
            <a:r>
              <a:rPr lang="es-ES" sz="1400" dirty="0">
                <a:latin typeface="+mn-lt"/>
              </a:rPr>
              <a:t>b) Se dispondrán sistemas redundantes</a:t>
            </a:r>
            <a:r>
              <a:rPr lang="es-ES" sz="1400" dirty="0" smtClean="0">
                <a:latin typeface="+mn-lt"/>
              </a:rPr>
              <a:t>.</a:t>
            </a:r>
          </a:p>
          <a:p>
            <a:pPr marL="0" indent="0">
              <a:buNone/>
            </a:pPr>
            <a:r>
              <a:rPr lang="es-ES" sz="1400" dirty="0" smtClean="0">
                <a:latin typeface="+mn-lt"/>
              </a:rPr>
              <a:t>La auditoría consistirá en comprobar que existen los sistemas anteriores y que el tráfico de red pasa en su totalidad por ellos.</a:t>
            </a:r>
          </a:p>
          <a:p>
            <a:pPr marL="266700" indent="0">
              <a:buNone/>
            </a:pPr>
            <a:endParaRPr lang="es-ES" sz="1400" dirty="0">
              <a:latin typeface="+mn-lt"/>
            </a:endParaRPr>
          </a:p>
        </p:txBody>
      </p:sp>
    </p:spTree>
    <p:extLst>
      <p:ext uri="{BB962C8B-B14F-4D97-AF65-F5344CB8AC3E}">
        <p14:creationId xmlns:p14="http://schemas.microsoft.com/office/powerpoint/2010/main" val="417340311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to 4" hidden="1"/>
          <p:cNvGraphicFramePr>
            <a:graphicFrameLocks noChangeAspect="1"/>
          </p:cNvGraphicFramePr>
          <p:nvPr>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34510" name="Diapositiva de think-cell" r:id="rId5" imgW="270" imgH="270" progId="TCLayout.ActiveDocument.1">
                  <p:embed/>
                </p:oleObj>
              </mc:Choice>
              <mc:Fallback>
                <p:oleObj name="Diapositiva de think-cell" r:id="rId5" imgW="270" imgH="270" progId="TCLayout.ActiveDocument.1">
                  <p:embed/>
                  <p:pic>
                    <p:nvPicPr>
                      <p:cNvPr id="5" name="Objeto 4"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ángulo 1" hidden="1"/>
          <p:cNvSpPr/>
          <p:nvPr>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lnSpc>
                <a:spcPct val="90000"/>
              </a:lnSpc>
              <a:spcBef>
                <a:spcPct val="0"/>
              </a:spcBef>
              <a:spcAft>
                <a:spcPct val="0"/>
              </a:spcAft>
            </a:pPr>
            <a:endParaRPr lang="es-ES" sz="3200" dirty="0">
              <a:latin typeface="Playfair Display" panose="00000500000000000000" pitchFamily="2" charset="0"/>
              <a:ea typeface="+mj-ea"/>
              <a:cs typeface="+mj-cs"/>
              <a:sym typeface="Playfair Display" panose="00000500000000000000" pitchFamily="2" charset="0"/>
            </a:endParaRPr>
          </a:p>
        </p:txBody>
      </p:sp>
      <p:sp>
        <p:nvSpPr>
          <p:cNvPr id="3" name="Título 2"/>
          <p:cNvSpPr>
            <a:spLocks noGrp="1"/>
          </p:cNvSpPr>
          <p:nvPr>
            <p:ph type="title"/>
          </p:nvPr>
        </p:nvSpPr>
        <p:spPr/>
        <p:txBody>
          <a:bodyPr/>
          <a:lstStyle/>
          <a:p>
            <a:r>
              <a:rPr lang="es-ES" dirty="0"/>
              <a:t>Guías de ayuda para las actividades bajo el  ENS</a:t>
            </a:r>
          </a:p>
        </p:txBody>
      </p:sp>
      <p:sp>
        <p:nvSpPr>
          <p:cNvPr id="4" name="Marcador de contenido 3"/>
          <p:cNvSpPr>
            <a:spLocks noGrp="1"/>
          </p:cNvSpPr>
          <p:nvPr>
            <p:ph sz="quarter" idx="11"/>
          </p:nvPr>
        </p:nvSpPr>
        <p:spPr/>
        <p:txBody>
          <a:bodyPr/>
          <a:lstStyle/>
          <a:p>
            <a:r>
              <a:rPr lang="es-ES" dirty="0" smtClean="0"/>
              <a:t>06</a:t>
            </a:r>
            <a:endParaRPr lang="es-ES" dirty="0"/>
          </a:p>
        </p:txBody>
      </p:sp>
    </p:spTree>
    <p:extLst>
      <p:ext uri="{BB962C8B-B14F-4D97-AF65-F5344CB8AC3E}">
        <p14:creationId xmlns:p14="http://schemas.microsoft.com/office/powerpoint/2010/main" val="155664020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to 2" hidden="1"/>
          <p:cNvGraphicFramePr>
            <a:graphicFrameLocks noChangeAspect="1"/>
          </p:cNvGraphicFramePr>
          <p:nvPr>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35536" name="Diapositiva de think-cell" r:id="rId5" imgW="270" imgH="270" progId="TCLayout.ActiveDocument.1">
                  <p:embed/>
                </p:oleObj>
              </mc:Choice>
              <mc:Fallback>
                <p:oleObj name="Diapositiva de think-cell" r:id="rId5" imgW="270" imgH="270" progId="TCLayout.ActiveDocument.1">
                  <p:embed/>
                  <p:pic>
                    <p:nvPicPr>
                      <p:cNvPr id="3" name="Objeto 2"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ángulo 1" hidden="1"/>
          <p:cNvSpPr/>
          <p:nvPr>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lnSpc>
                <a:spcPct val="90000"/>
              </a:lnSpc>
              <a:spcBef>
                <a:spcPct val="0"/>
              </a:spcBef>
              <a:spcAft>
                <a:spcPct val="0"/>
              </a:spcAft>
            </a:pPr>
            <a:endParaRPr lang="es-ES" sz="2400" dirty="0">
              <a:latin typeface="Playfair Display" panose="00000500000000000000" pitchFamily="2" charset="0"/>
              <a:ea typeface="+mj-ea"/>
              <a:cs typeface="+mj-cs"/>
              <a:sym typeface="Playfair Display" panose="00000500000000000000" pitchFamily="2" charset="0"/>
            </a:endParaRPr>
          </a:p>
        </p:txBody>
      </p:sp>
      <p:sp>
        <p:nvSpPr>
          <p:cNvPr id="9" name="Título 8">
            <a:extLst>
              <a:ext uri="{FF2B5EF4-FFF2-40B4-BE49-F238E27FC236}">
                <a16:creationId xmlns="" xmlns:a16="http://schemas.microsoft.com/office/drawing/2014/main" id="{92C4D6DD-881B-984A-9C92-27BA5BC27568}"/>
              </a:ext>
            </a:extLst>
          </p:cNvPr>
          <p:cNvSpPr>
            <a:spLocks noGrp="1"/>
          </p:cNvSpPr>
          <p:nvPr>
            <p:ph type="title"/>
          </p:nvPr>
        </p:nvSpPr>
        <p:spPr/>
        <p:txBody>
          <a:bodyPr/>
          <a:lstStyle/>
          <a:p>
            <a:r>
              <a:rPr lang="es-ES" dirty="0" smtClean="0"/>
              <a:t>Normas de Apoyo al ENS: CNI-CCN-STIC serie 800.</a:t>
            </a:r>
            <a:endParaRPr lang="en-US" dirty="0"/>
          </a:p>
        </p:txBody>
      </p:sp>
      <p:sp>
        <p:nvSpPr>
          <p:cNvPr id="4" name="Marcador de texto 3"/>
          <p:cNvSpPr>
            <a:spLocks noGrp="1"/>
          </p:cNvSpPr>
          <p:nvPr>
            <p:ph type="body" sz="quarter" idx="13"/>
          </p:nvPr>
        </p:nvSpPr>
        <p:spPr/>
        <p:txBody>
          <a:bodyPr/>
          <a:lstStyle/>
          <a:p>
            <a:r>
              <a:rPr lang="es-ES" dirty="0" smtClean="0"/>
              <a:t>06. Guías </a:t>
            </a:r>
            <a:r>
              <a:rPr lang="es-ES" dirty="0"/>
              <a:t>de ayuda para las actividades bajo el  ENS.</a:t>
            </a:r>
          </a:p>
        </p:txBody>
      </p:sp>
      <p:sp>
        <p:nvSpPr>
          <p:cNvPr id="5" name="Marcador de contenido 2">
            <a:extLst>
              <a:ext uri="{FF2B5EF4-FFF2-40B4-BE49-F238E27FC236}">
                <a16:creationId xmlns="" xmlns:a16="http://schemas.microsoft.com/office/drawing/2014/main" id="{8FFCB682-A2FC-CA4B-AF1F-9B44DC3872A4}"/>
              </a:ext>
            </a:extLst>
          </p:cNvPr>
          <p:cNvSpPr txBox="1">
            <a:spLocks/>
          </p:cNvSpPr>
          <p:nvPr/>
        </p:nvSpPr>
        <p:spPr>
          <a:xfrm>
            <a:off x="252000" y="915566"/>
            <a:ext cx="8641175" cy="1738635"/>
          </a:xfrm>
          <a:prstGeom prst="rect">
            <a:avLst/>
          </a:prstGeom>
        </p:spPr>
        <p:txBody>
          <a:bodyPr lIns="0" tIns="0" rIns="0" bIns="0" anchor="t">
            <a:noAutofit/>
          </a:bodyPr>
          <a:lstStyle>
            <a:defPPr>
              <a:defRPr lang="es-ES"/>
            </a:defPPr>
            <a:lvl1pPr marL="171450" indent="-171450" defTabSz="514337">
              <a:lnSpc>
                <a:spcPct val="100000"/>
              </a:lnSpc>
              <a:spcBef>
                <a:spcPts val="600"/>
              </a:spcBef>
              <a:buFont typeface="Arial" panose="020B0604020202020204" pitchFamily="34" charset="0"/>
              <a:buChar char="•"/>
              <a:defRPr kumimoji="0" sz="1200" b="0" i="0" u="none" strike="noStrike" cap="none" spc="0" normalizeH="0" baseline="0">
                <a:ln>
                  <a:noFill/>
                </a:ln>
                <a:solidFill>
                  <a:srgbClr val="1A3B47"/>
                </a:solidFill>
                <a:effectLst/>
                <a:uLnTx/>
                <a:uFillTx/>
                <a:latin typeface="Soho Gothic Pro" panose="020B0503030504020204" pitchFamily="34" charset="0"/>
                <a:cs typeface="Soho Gothic Pro" panose="020B0503030504020204" pitchFamily="34" charset="0"/>
              </a:defRPr>
            </a:lvl1pPr>
            <a:lvl2pPr marL="385754" indent="-128585" defTabSz="514337">
              <a:lnSpc>
                <a:spcPct val="90000"/>
              </a:lnSpc>
              <a:spcBef>
                <a:spcPts val="281"/>
              </a:spcBef>
              <a:buFont typeface="Arial" panose="020B0604020202020204" pitchFamily="34" charset="0"/>
              <a:buNone/>
            </a:lvl2pPr>
            <a:lvl3pPr marL="642922" indent="-128585" defTabSz="514337">
              <a:lnSpc>
                <a:spcPct val="90000"/>
              </a:lnSpc>
              <a:spcBef>
                <a:spcPts val="281"/>
              </a:spcBef>
              <a:buFont typeface="Arial" panose="020B0604020202020204" pitchFamily="34" charset="0"/>
              <a:buNone/>
              <a:defRPr sz="1125"/>
            </a:lvl3pPr>
            <a:lvl4pPr marL="900091" indent="-128585" defTabSz="514337">
              <a:lnSpc>
                <a:spcPct val="90000"/>
              </a:lnSpc>
              <a:spcBef>
                <a:spcPts val="281"/>
              </a:spcBef>
              <a:buFont typeface="Arial" panose="020B0604020202020204" pitchFamily="34" charset="0"/>
              <a:buNone/>
              <a:defRPr sz="1013"/>
            </a:lvl4pPr>
            <a:lvl5pPr marL="1157259" indent="-128585" defTabSz="514337">
              <a:lnSpc>
                <a:spcPct val="90000"/>
              </a:lnSpc>
              <a:spcBef>
                <a:spcPts val="281"/>
              </a:spcBef>
              <a:buFont typeface="Arial" panose="020B0604020202020204" pitchFamily="34" charset="0"/>
              <a:buNone/>
              <a:defRPr sz="1013"/>
            </a:lvl5pPr>
            <a:lvl6pPr marL="1414428" indent="-128585" defTabSz="514337">
              <a:lnSpc>
                <a:spcPct val="90000"/>
              </a:lnSpc>
              <a:spcBef>
                <a:spcPts val="281"/>
              </a:spcBef>
              <a:buFont typeface="Arial" panose="020B0604020202020204" pitchFamily="34" charset="0"/>
              <a:buChar char="•"/>
              <a:defRPr sz="1013"/>
            </a:lvl6pPr>
            <a:lvl7pPr marL="1671596" indent="-128585" defTabSz="514337">
              <a:lnSpc>
                <a:spcPct val="90000"/>
              </a:lnSpc>
              <a:spcBef>
                <a:spcPts val="281"/>
              </a:spcBef>
              <a:buFont typeface="Arial" panose="020B0604020202020204" pitchFamily="34" charset="0"/>
              <a:buChar char="•"/>
              <a:defRPr sz="1013"/>
            </a:lvl7pPr>
            <a:lvl8pPr marL="1928765" indent="-128585" defTabSz="514337">
              <a:lnSpc>
                <a:spcPct val="90000"/>
              </a:lnSpc>
              <a:spcBef>
                <a:spcPts val="281"/>
              </a:spcBef>
              <a:buFont typeface="Arial" panose="020B0604020202020204" pitchFamily="34" charset="0"/>
              <a:buChar char="•"/>
              <a:defRPr sz="1013"/>
            </a:lvl8pPr>
            <a:lvl9pPr marL="2185934" indent="-128585" defTabSz="514337">
              <a:lnSpc>
                <a:spcPct val="90000"/>
              </a:lnSpc>
              <a:spcBef>
                <a:spcPts val="281"/>
              </a:spcBef>
              <a:buFont typeface="Arial" panose="020B0604020202020204" pitchFamily="34" charset="0"/>
              <a:buChar char="•"/>
              <a:defRPr sz="1013"/>
            </a:lvl9pPr>
          </a:lstStyle>
          <a:p>
            <a:pPr marL="0" indent="0">
              <a:buNone/>
            </a:pPr>
            <a:r>
              <a:rPr lang="es-ES" sz="1400" dirty="0" smtClean="0">
                <a:latin typeface="+mn-lt"/>
              </a:rPr>
              <a:t>El CCN (Centro </a:t>
            </a:r>
            <a:r>
              <a:rPr lang="es-ES" sz="1400" dirty="0" err="1" smtClean="0">
                <a:latin typeface="+mn-lt"/>
              </a:rPr>
              <a:t>Criptológico</a:t>
            </a:r>
            <a:r>
              <a:rPr lang="es-ES" sz="1400" dirty="0" smtClean="0">
                <a:latin typeface="+mn-lt"/>
              </a:rPr>
              <a:t> Nacional ha desarrollado un conjunto extenso de normas (disponibles </a:t>
            </a:r>
            <a:r>
              <a:rPr lang="es-ES" sz="1400" dirty="0">
                <a:latin typeface="+mn-lt"/>
              </a:rPr>
              <a:t>en </a:t>
            </a:r>
            <a:r>
              <a:rPr lang="es-ES" sz="1400" dirty="0">
                <a:latin typeface="+mn-lt"/>
                <a:hlinkClick r:id="rId7"/>
              </a:rPr>
              <a:t>https://</a:t>
            </a:r>
            <a:r>
              <a:rPr lang="es-ES" sz="1400" dirty="0" smtClean="0">
                <a:latin typeface="+mn-lt"/>
                <a:hlinkClick r:id="rId7"/>
              </a:rPr>
              <a:t>www.ccn-cert.cni.es/guias/guias-series-ccn-stic/800-guia-esquema-nacional-de-seguridad.html</a:t>
            </a:r>
            <a:r>
              <a:rPr lang="es-ES" sz="1400" dirty="0" smtClean="0">
                <a:latin typeface="+mn-lt"/>
              </a:rPr>
              <a:t>).</a:t>
            </a:r>
          </a:p>
          <a:p>
            <a:pPr marL="0" indent="0">
              <a:buNone/>
            </a:pPr>
            <a:endParaRPr lang="es-ES" sz="500" dirty="0">
              <a:latin typeface="+mn-lt"/>
            </a:endParaRPr>
          </a:p>
          <a:p>
            <a:pPr marL="0" indent="0">
              <a:buNone/>
            </a:pPr>
            <a:r>
              <a:rPr lang="es-ES" sz="1400" dirty="0" smtClean="0">
                <a:latin typeface="+mn-lt"/>
              </a:rPr>
              <a:t>Son un total de 55 normas, pero las siguientes son especialmente interesantes:</a:t>
            </a:r>
            <a:endParaRPr lang="es-ES" dirty="0" smtClean="0">
              <a:latin typeface="+mn-lt"/>
            </a:endParaRPr>
          </a:p>
          <a:p>
            <a:r>
              <a:rPr lang="es-ES" sz="1400" dirty="0">
                <a:latin typeface="+mn-lt"/>
              </a:rPr>
              <a:t>CCN-STIC-</a:t>
            </a:r>
            <a:r>
              <a:rPr lang="es-ES" sz="1400" b="1" dirty="0">
                <a:latin typeface="+mn-lt"/>
              </a:rPr>
              <a:t>800</a:t>
            </a:r>
            <a:r>
              <a:rPr lang="es-ES" sz="1400" dirty="0">
                <a:latin typeface="+mn-lt"/>
              </a:rPr>
              <a:t> Glosario de términos y abreviaturas del </a:t>
            </a:r>
            <a:r>
              <a:rPr lang="es-ES" sz="1400" dirty="0" smtClean="0">
                <a:latin typeface="+mn-lt"/>
              </a:rPr>
              <a:t>ENS</a:t>
            </a:r>
          </a:p>
          <a:p>
            <a:r>
              <a:rPr lang="es-ES" sz="1400" dirty="0">
                <a:latin typeface="+mn-lt"/>
              </a:rPr>
              <a:t>CCN-STIC-</a:t>
            </a:r>
            <a:r>
              <a:rPr lang="es-ES" sz="1400" b="1" dirty="0">
                <a:latin typeface="+mn-lt"/>
              </a:rPr>
              <a:t>801</a:t>
            </a:r>
            <a:r>
              <a:rPr lang="es-ES" sz="1400" dirty="0">
                <a:latin typeface="+mn-lt"/>
              </a:rPr>
              <a:t> </a:t>
            </a:r>
            <a:r>
              <a:rPr lang="es-ES" sz="1400" dirty="0" smtClean="0">
                <a:latin typeface="+mn-lt"/>
              </a:rPr>
              <a:t>Responsabilidades </a:t>
            </a:r>
            <a:r>
              <a:rPr lang="es-ES" sz="1400" dirty="0">
                <a:latin typeface="+mn-lt"/>
              </a:rPr>
              <a:t>y Funciones en el </a:t>
            </a:r>
            <a:r>
              <a:rPr lang="es-ES" sz="1400" dirty="0" smtClean="0">
                <a:latin typeface="+mn-lt"/>
              </a:rPr>
              <a:t>ENS</a:t>
            </a:r>
          </a:p>
          <a:p>
            <a:r>
              <a:rPr lang="es-ES" sz="1400" dirty="0">
                <a:latin typeface="+mn-lt"/>
              </a:rPr>
              <a:t>CCN-STIC-</a:t>
            </a:r>
            <a:r>
              <a:rPr lang="es-ES" sz="1400" b="1" dirty="0">
                <a:latin typeface="+mn-lt"/>
              </a:rPr>
              <a:t>802</a:t>
            </a:r>
            <a:r>
              <a:rPr lang="es-ES" sz="1400" dirty="0">
                <a:latin typeface="+mn-lt"/>
              </a:rPr>
              <a:t> Auditoría del </a:t>
            </a:r>
            <a:r>
              <a:rPr lang="es-ES" sz="1400" dirty="0" smtClean="0">
                <a:latin typeface="+mn-lt"/>
              </a:rPr>
              <a:t>ENS</a:t>
            </a:r>
          </a:p>
          <a:p>
            <a:r>
              <a:rPr lang="es-ES" sz="1400" dirty="0">
                <a:latin typeface="+mn-lt"/>
              </a:rPr>
              <a:t>CCN-STIC-</a:t>
            </a:r>
            <a:r>
              <a:rPr lang="es-ES" sz="1400" b="1" dirty="0">
                <a:latin typeface="+mn-lt"/>
              </a:rPr>
              <a:t>803</a:t>
            </a:r>
            <a:r>
              <a:rPr lang="es-ES" sz="1400" dirty="0">
                <a:latin typeface="+mn-lt"/>
              </a:rPr>
              <a:t> Valoración de Sistemas en el </a:t>
            </a:r>
            <a:r>
              <a:rPr lang="es-ES" sz="1400" dirty="0" smtClean="0">
                <a:latin typeface="+mn-lt"/>
              </a:rPr>
              <a:t>ENS</a:t>
            </a:r>
          </a:p>
          <a:p>
            <a:r>
              <a:rPr lang="es-ES" sz="1400" dirty="0">
                <a:latin typeface="+mn-lt"/>
              </a:rPr>
              <a:t>CCN-STIC-</a:t>
            </a:r>
            <a:r>
              <a:rPr lang="es-ES" sz="1400" b="1" dirty="0">
                <a:latin typeface="+mn-lt"/>
              </a:rPr>
              <a:t>804</a:t>
            </a:r>
            <a:r>
              <a:rPr lang="es-ES" sz="1400" dirty="0">
                <a:latin typeface="+mn-lt"/>
              </a:rPr>
              <a:t> ENS. Guía de </a:t>
            </a:r>
            <a:r>
              <a:rPr lang="es-ES" sz="1400" dirty="0" smtClean="0">
                <a:latin typeface="+mn-lt"/>
              </a:rPr>
              <a:t>implantación</a:t>
            </a:r>
          </a:p>
          <a:p>
            <a:r>
              <a:rPr lang="es-ES" sz="1400" dirty="0">
                <a:latin typeface="+mn-lt"/>
              </a:rPr>
              <a:t>CCN-STIC-</a:t>
            </a:r>
            <a:r>
              <a:rPr lang="es-ES" sz="1400" b="1" dirty="0">
                <a:latin typeface="+mn-lt"/>
              </a:rPr>
              <a:t>805</a:t>
            </a:r>
            <a:r>
              <a:rPr lang="es-ES" sz="1400" dirty="0">
                <a:latin typeface="+mn-lt"/>
              </a:rPr>
              <a:t> Política de Seguridad de la </a:t>
            </a:r>
            <a:r>
              <a:rPr lang="es-ES" sz="1400" dirty="0" smtClean="0">
                <a:latin typeface="+mn-lt"/>
              </a:rPr>
              <a:t>Información</a:t>
            </a:r>
          </a:p>
          <a:p>
            <a:r>
              <a:rPr lang="es-ES" sz="1400" dirty="0">
                <a:latin typeface="+mn-lt"/>
              </a:rPr>
              <a:t>CCN-STIC-</a:t>
            </a:r>
            <a:r>
              <a:rPr lang="es-ES" sz="1400" b="1" dirty="0">
                <a:latin typeface="+mn-lt"/>
              </a:rPr>
              <a:t>806</a:t>
            </a:r>
            <a:r>
              <a:rPr lang="es-ES" sz="1400" dirty="0">
                <a:latin typeface="+mn-lt"/>
              </a:rPr>
              <a:t> Plan de Adecuación al </a:t>
            </a:r>
            <a:r>
              <a:rPr lang="es-ES" sz="1400" dirty="0" smtClean="0">
                <a:latin typeface="+mn-lt"/>
              </a:rPr>
              <a:t>ENS</a:t>
            </a:r>
          </a:p>
          <a:p>
            <a:r>
              <a:rPr lang="es-ES" sz="1400" dirty="0">
                <a:latin typeface="+mn-lt"/>
              </a:rPr>
              <a:t>CCN-STIC-</a:t>
            </a:r>
            <a:r>
              <a:rPr lang="es-ES" sz="1400" b="1" dirty="0">
                <a:latin typeface="+mn-lt"/>
              </a:rPr>
              <a:t>807</a:t>
            </a:r>
            <a:r>
              <a:rPr lang="es-ES" sz="1400" dirty="0">
                <a:latin typeface="+mn-lt"/>
              </a:rPr>
              <a:t> </a:t>
            </a:r>
            <a:r>
              <a:rPr lang="es-ES" sz="1400" dirty="0" err="1">
                <a:latin typeface="+mn-lt"/>
              </a:rPr>
              <a:t>Criptología</a:t>
            </a:r>
            <a:r>
              <a:rPr lang="es-ES" sz="1400" dirty="0">
                <a:latin typeface="+mn-lt"/>
              </a:rPr>
              <a:t> de empleo en el </a:t>
            </a:r>
            <a:r>
              <a:rPr lang="es-ES" sz="1400" dirty="0" smtClean="0">
                <a:latin typeface="+mn-lt"/>
              </a:rPr>
              <a:t>ENS</a:t>
            </a:r>
          </a:p>
          <a:p>
            <a:r>
              <a:rPr lang="es-ES" sz="1400" dirty="0">
                <a:latin typeface="+mn-lt"/>
              </a:rPr>
              <a:t>CCN-STIC-</a:t>
            </a:r>
            <a:r>
              <a:rPr lang="es-ES" sz="1400" b="1" dirty="0">
                <a:latin typeface="+mn-lt"/>
              </a:rPr>
              <a:t>808</a:t>
            </a:r>
            <a:r>
              <a:rPr lang="es-ES" sz="1400" dirty="0">
                <a:latin typeface="+mn-lt"/>
              </a:rPr>
              <a:t> Verificación del cumplimiento de las medidas en el </a:t>
            </a:r>
            <a:r>
              <a:rPr lang="es-ES" sz="1400" dirty="0" smtClean="0">
                <a:latin typeface="+mn-lt"/>
              </a:rPr>
              <a:t>ENS</a:t>
            </a:r>
          </a:p>
          <a:p>
            <a:r>
              <a:rPr lang="es-ES" sz="1400" dirty="0">
                <a:latin typeface="+mn-lt"/>
              </a:rPr>
              <a:t>CCN-STIC-</a:t>
            </a:r>
            <a:r>
              <a:rPr lang="es-ES" sz="1400" b="1" dirty="0">
                <a:latin typeface="+mn-lt"/>
              </a:rPr>
              <a:t>809</a:t>
            </a:r>
            <a:r>
              <a:rPr lang="es-ES" sz="1400" dirty="0">
                <a:latin typeface="+mn-lt"/>
              </a:rPr>
              <a:t> Declaración de conformidad con el ENS</a:t>
            </a:r>
          </a:p>
        </p:txBody>
      </p:sp>
    </p:spTree>
    <p:extLst>
      <p:ext uri="{BB962C8B-B14F-4D97-AF65-F5344CB8AC3E}">
        <p14:creationId xmlns:p14="http://schemas.microsoft.com/office/powerpoint/2010/main" val="117614215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to 2" hidden="1"/>
          <p:cNvGraphicFramePr>
            <a:graphicFrameLocks noChangeAspect="1"/>
          </p:cNvGraphicFramePr>
          <p:nvPr>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59075" name="Diapositiva de think-cell" r:id="rId5" imgW="270" imgH="270" progId="TCLayout.ActiveDocument.1">
                  <p:embed/>
                </p:oleObj>
              </mc:Choice>
              <mc:Fallback>
                <p:oleObj name="Diapositiva de think-cell" r:id="rId5" imgW="270" imgH="270"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ángulo 1" hidden="1"/>
          <p:cNvSpPr/>
          <p:nvPr>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lnSpc>
                <a:spcPct val="90000"/>
              </a:lnSpc>
              <a:spcBef>
                <a:spcPct val="0"/>
              </a:spcBef>
              <a:spcAft>
                <a:spcPct val="0"/>
              </a:spcAft>
            </a:pPr>
            <a:endParaRPr lang="es-ES" sz="2400" dirty="0">
              <a:latin typeface="Playfair Display" panose="00000500000000000000" pitchFamily="2" charset="0"/>
              <a:ea typeface="+mj-ea"/>
              <a:cs typeface="+mj-cs"/>
              <a:sym typeface="Playfair Display" panose="00000500000000000000" pitchFamily="2" charset="0"/>
            </a:endParaRPr>
          </a:p>
        </p:txBody>
      </p:sp>
      <p:sp>
        <p:nvSpPr>
          <p:cNvPr id="9" name="Título 8">
            <a:extLst>
              <a:ext uri="{FF2B5EF4-FFF2-40B4-BE49-F238E27FC236}">
                <a16:creationId xmlns="" xmlns:a16="http://schemas.microsoft.com/office/drawing/2014/main" id="{92C4D6DD-881B-984A-9C92-27BA5BC27568}"/>
              </a:ext>
            </a:extLst>
          </p:cNvPr>
          <p:cNvSpPr>
            <a:spLocks noGrp="1"/>
          </p:cNvSpPr>
          <p:nvPr>
            <p:ph type="title"/>
          </p:nvPr>
        </p:nvSpPr>
        <p:spPr/>
        <p:txBody>
          <a:bodyPr/>
          <a:lstStyle/>
          <a:p>
            <a:r>
              <a:rPr lang="es-ES" dirty="0" smtClean="0"/>
              <a:t>Normas de Apoyo al ENS: CNI-CCN-STIC serie 800.</a:t>
            </a:r>
            <a:endParaRPr lang="en-US" dirty="0"/>
          </a:p>
        </p:txBody>
      </p:sp>
      <p:sp>
        <p:nvSpPr>
          <p:cNvPr id="4" name="Marcador de texto 3"/>
          <p:cNvSpPr>
            <a:spLocks noGrp="1"/>
          </p:cNvSpPr>
          <p:nvPr>
            <p:ph type="body" sz="quarter" idx="13"/>
          </p:nvPr>
        </p:nvSpPr>
        <p:spPr/>
        <p:txBody>
          <a:bodyPr/>
          <a:lstStyle/>
          <a:p>
            <a:r>
              <a:rPr lang="es-ES" dirty="0" smtClean="0"/>
              <a:t>06. Guías </a:t>
            </a:r>
            <a:r>
              <a:rPr lang="es-ES" dirty="0"/>
              <a:t>de ayuda para las actividades bajo el  ENS.</a:t>
            </a:r>
          </a:p>
        </p:txBody>
      </p:sp>
      <p:sp>
        <p:nvSpPr>
          <p:cNvPr id="5" name="Marcador de contenido 2">
            <a:extLst>
              <a:ext uri="{FF2B5EF4-FFF2-40B4-BE49-F238E27FC236}">
                <a16:creationId xmlns="" xmlns:a16="http://schemas.microsoft.com/office/drawing/2014/main" id="{8FFCB682-A2FC-CA4B-AF1F-9B44DC3872A4}"/>
              </a:ext>
            </a:extLst>
          </p:cNvPr>
          <p:cNvSpPr txBox="1">
            <a:spLocks/>
          </p:cNvSpPr>
          <p:nvPr/>
        </p:nvSpPr>
        <p:spPr>
          <a:xfrm>
            <a:off x="252000" y="915566"/>
            <a:ext cx="8641175" cy="1738635"/>
          </a:xfrm>
          <a:prstGeom prst="rect">
            <a:avLst/>
          </a:prstGeom>
        </p:spPr>
        <p:txBody>
          <a:bodyPr lIns="0" tIns="0" rIns="0" bIns="0" anchor="t">
            <a:noAutofit/>
          </a:bodyPr>
          <a:lstStyle>
            <a:defPPr>
              <a:defRPr lang="es-ES"/>
            </a:defPPr>
            <a:lvl1pPr marL="171450" indent="-171450" defTabSz="514337">
              <a:lnSpc>
                <a:spcPct val="100000"/>
              </a:lnSpc>
              <a:spcBef>
                <a:spcPts val="600"/>
              </a:spcBef>
              <a:buFont typeface="Arial" panose="020B0604020202020204" pitchFamily="34" charset="0"/>
              <a:buChar char="•"/>
              <a:defRPr kumimoji="0" sz="1200" b="0" i="0" u="none" strike="noStrike" cap="none" spc="0" normalizeH="0" baseline="0">
                <a:ln>
                  <a:noFill/>
                </a:ln>
                <a:solidFill>
                  <a:srgbClr val="1A3B47"/>
                </a:solidFill>
                <a:effectLst/>
                <a:uLnTx/>
                <a:uFillTx/>
                <a:latin typeface="Soho Gothic Pro" panose="020B0503030504020204" pitchFamily="34" charset="0"/>
                <a:cs typeface="Soho Gothic Pro" panose="020B0503030504020204" pitchFamily="34" charset="0"/>
              </a:defRPr>
            </a:lvl1pPr>
            <a:lvl2pPr marL="385754" indent="-128585" defTabSz="514337">
              <a:lnSpc>
                <a:spcPct val="90000"/>
              </a:lnSpc>
              <a:spcBef>
                <a:spcPts val="281"/>
              </a:spcBef>
              <a:buFont typeface="Arial" panose="020B0604020202020204" pitchFamily="34" charset="0"/>
              <a:buNone/>
            </a:lvl2pPr>
            <a:lvl3pPr marL="642922" indent="-128585" defTabSz="514337">
              <a:lnSpc>
                <a:spcPct val="90000"/>
              </a:lnSpc>
              <a:spcBef>
                <a:spcPts val="281"/>
              </a:spcBef>
              <a:buFont typeface="Arial" panose="020B0604020202020204" pitchFamily="34" charset="0"/>
              <a:buNone/>
              <a:defRPr sz="1125"/>
            </a:lvl3pPr>
            <a:lvl4pPr marL="900091" indent="-128585" defTabSz="514337">
              <a:lnSpc>
                <a:spcPct val="90000"/>
              </a:lnSpc>
              <a:spcBef>
                <a:spcPts val="281"/>
              </a:spcBef>
              <a:buFont typeface="Arial" panose="020B0604020202020204" pitchFamily="34" charset="0"/>
              <a:buNone/>
              <a:defRPr sz="1013"/>
            </a:lvl4pPr>
            <a:lvl5pPr marL="1157259" indent="-128585" defTabSz="514337">
              <a:lnSpc>
                <a:spcPct val="90000"/>
              </a:lnSpc>
              <a:spcBef>
                <a:spcPts val="281"/>
              </a:spcBef>
              <a:buFont typeface="Arial" panose="020B0604020202020204" pitchFamily="34" charset="0"/>
              <a:buNone/>
              <a:defRPr sz="1013"/>
            </a:lvl5pPr>
            <a:lvl6pPr marL="1414428" indent="-128585" defTabSz="514337">
              <a:lnSpc>
                <a:spcPct val="90000"/>
              </a:lnSpc>
              <a:spcBef>
                <a:spcPts val="281"/>
              </a:spcBef>
              <a:buFont typeface="Arial" panose="020B0604020202020204" pitchFamily="34" charset="0"/>
              <a:buChar char="•"/>
              <a:defRPr sz="1013"/>
            </a:lvl6pPr>
            <a:lvl7pPr marL="1671596" indent="-128585" defTabSz="514337">
              <a:lnSpc>
                <a:spcPct val="90000"/>
              </a:lnSpc>
              <a:spcBef>
                <a:spcPts val="281"/>
              </a:spcBef>
              <a:buFont typeface="Arial" panose="020B0604020202020204" pitchFamily="34" charset="0"/>
              <a:buChar char="•"/>
              <a:defRPr sz="1013"/>
            </a:lvl7pPr>
            <a:lvl8pPr marL="1928765" indent="-128585" defTabSz="514337">
              <a:lnSpc>
                <a:spcPct val="90000"/>
              </a:lnSpc>
              <a:spcBef>
                <a:spcPts val="281"/>
              </a:spcBef>
              <a:buFont typeface="Arial" panose="020B0604020202020204" pitchFamily="34" charset="0"/>
              <a:buChar char="•"/>
              <a:defRPr sz="1013"/>
            </a:lvl8pPr>
            <a:lvl9pPr marL="2185934" indent="-128585" defTabSz="514337">
              <a:lnSpc>
                <a:spcPct val="90000"/>
              </a:lnSpc>
              <a:spcBef>
                <a:spcPts val="281"/>
              </a:spcBef>
              <a:buFont typeface="Arial" panose="020B0604020202020204" pitchFamily="34" charset="0"/>
              <a:buChar char="•"/>
              <a:defRPr sz="1013"/>
            </a:lvl9pPr>
          </a:lstStyle>
          <a:p>
            <a:pPr marL="0" indent="0">
              <a:buNone/>
            </a:pPr>
            <a:r>
              <a:rPr lang="es-ES" sz="1400" dirty="0" smtClean="0">
                <a:latin typeface="+mn-lt"/>
              </a:rPr>
              <a:t>El CCN (Centro </a:t>
            </a:r>
            <a:r>
              <a:rPr lang="es-ES" sz="1400" dirty="0" err="1" smtClean="0">
                <a:latin typeface="+mn-lt"/>
              </a:rPr>
              <a:t>Criptológico</a:t>
            </a:r>
            <a:r>
              <a:rPr lang="es-ES" sz="1400" dirty="0" smtClean="0">
                <a:latin typeface="+mn-lt"/>
              </a:rPr>
              <a:t> Nacional ha desarrollado un conjunto extenso de normas (disponibles </a:t>
            </a:r>
            <a:r>
              <a:rPr lang="es-ES" sz="1400" dirty="0">
                <a:latin typeface="+mn-lt"/>
              </a:rPr>
              <a:t>en </a:t>
            </a:r>
            <a:r>
              <a:rPr lang="es-ES" sz="1400" dirty="0">
                <a:latin typeface="+mn-lt"/>
                <a:hlinkClick r:id="rId7"/>
              </a:rPr>
              <a:t>https://</a:t>
            </a:r>
            <a:r>
              <a:rPr lang="es-ES" sz="1400" dirty="0" smtClean="0">
                <a:latin typeface="+mn-lt"/>
                <a:hlinkClick r:id="rId7"/>
              </a:rPr>
              <a:t>www.ccn-cert.cni.es/guias/guias-series-ccn-stic/800-guia-esquema-nacional-de-seguridad.html</a:t>
            </a:r>
            <a:r>
              <a:rPr lang="es-ES" sz="1400" dirty="0" smtClean="0">
                <a:latin typeface="+mn-lt"/>
              </a:rPr>
              <a:t>).</a:t>
            </a:r>
          </a:p>
          <a:p>
            <a:pPr marL="0" indent="0">
              <a:buNone/>
            </a:pPr>
            <a:endParaRPr lang="es-ES" sz="500" dirty="0">
              <a:latin typeface="+mn-lt"/>
            </a:endParaRPr>
          </a:p>
          <a:p>
            <a:pPr marL="0" indent="0">
              <a:buNone/>
            </a:pPr>
            <a:r>
              <a:rPr lang="es-ES" sz="1400" dirty="0" smtClean="0">
                <a:latin typeface="+mn-lt"/>
              </a:rPr>
              <a:t>Cabe destacar la publicación de la guía CCN-STIC 819 de Medidas Compensatorias, en octubre de 2018, donde se recogen una serie de medidas de seguridad alternativas cuando no sea posible la adecuada implantación de las medidas contempladas en el Anexo II del ENS, siempre y cuando se justifique documentalmente que protegen igual o mejor del riesgo sobre los activos y se satisfagan los principios básicos y los requisitos mínimos: </a:t>
            </a:r>
            <a:endParaRPr lang="es-ES" dirty="0" smtClean="0">
              <a:latin typeface="+mn-lt"/>
            </a:endParaRPr>
          </a:p>
          <a:p>
            <a:r>
              <a:rPr lang="es-ES" sz="1400" dirty="0" smtClean="0">
                <a:latin typeface="+mn-lt"/>
              </a:rPr>
              <a:t>CCN-STIC-</a:t>
            </a:r>
            <a:r>
              <a:rPr lang="es-ES" sz="1400" b="1" dirty="0" smtClean="0">
                <a:latin typeface="+mn-lt"/>
              </a:rPr>
              <a:t>819</a:t>
            </a:r>
            <a:r>
              <a:rPr lang="es-ES" sz="1400" dirty="0" smtClean="0">
                <a:latin typeface="+mn-lt"/>
              </a:rPr>
              <a:t> Medidas </a:t>
            </a:r>
            <a:r>
              <a:rPr lang="es-ES" sz="1400" dirty="0" smtClean="0">
                <a:latin typeface="+mn-lt"/>
              </a:rPr>
              <a:t>Compensatorias</a:t>
            </a:r>
          </a:p>
        </p:txBody>
      </p:sp>
    </p:spTree>
    <p:extLst>
      <p:ext uri="{BB962C8B-B14F-4D97-AF65-F5344CB8AC3E}">
        <p14:creationId xmlns:p14="http://schemas.microsoft.com/office/powerpoint/2010/main" val="298751238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to 4" hidden="1"/>
          <p:cNvGraphicFramePr>
            <a:graphicFrameLocks noChangeAspect="1"/>
          </p:cNvGraphicFramePr>
          <p:nvPr>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36557" name="Diapositiva de think-cell" r:id="rId5" imgW="270" imgH="270" progId="TCLayout.ActiveDocument.1">
                  <p:embed/>
                </p:oleObj>
              </mc:Choice>
              <mc:Fallback>
                <p:oleObj name="Diapositiva de think-cell" r:id="rId5" imgW="270" imgH="270" progId="TCLayout.ActiveDocument.1">
                  <p:embed/>
                  <p:pic>
                    <p:nvPicPr>
                      <p:cNvPr id="5" name="Objeto 4"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ángulo 1" hidden="1"/>
          <p:cNvSpPr/>
          <p:nvPr>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lnSpc>
                <a:spcPct val="90000"/>
              </a:lnSpc>
              <a:spcBef>
                <a:spcPct val="0"/>
              </a:spcBef>
              <a:spcAft>
                <a:spcPct val="0"/>
              </a:spcAft>
            </a:pPr>
            <a:endParaRPr lang="es-ES" sz="3200" dirty="0">
              <a:latin typeface="Playfair Display" panose="00000500000000000000" pitchFamily="2" charset="0"/>
              <a:ea typeface="+mj-ea"/>
              <a:cs typeface="+mj-cs"/>
              <a:sym typeface="Playfair Display" panose="00000500000000000000" pitchFamily="2" charset="0"/>
            </a:endParaRPr>
          </a:p>
        </p:txBody>
      </p:sp>
      <p:sp>
        <p:nvSpPr>
          <p:cNvPr id="3" name="Título 2"/>
          <p:cNvSpPr>
            <a:spLocks noGrp="1"/>
          </p:cNvSpPr>
          <p:nvPr>
            <p:ph type="title"/>
          </p:nvPr>
        </p:nvSpPr>
        <p:spPr/>
        <p:txBody>
          <a:bodyPr/>
          <a:lstStyle/>
          <a:p>
            <a:r>
              <a:rPr lang="es-ES" dirty="0"/>
              <a:t>Roles y responsabilidades en el  ENS</a:t>
            </a:r>
          </a:p>
        </p:txBody>
      </p:sp>
      <p:sp>
        <p:nvSpPr>
          <p:cNvPr id="4" name="Marcador de contenido 3"/>
          <p:cNvSpPr>
            <a:spLocks noGrp="1"/>
          </p:cNvSpPr>
          <p:nvPr>
            <p:ph sz="quarter" idx="11"/>
          </p:nvPr>
        </p:nvSpPr>
        <p:spPr/>
        <p:txBody>
          <a:bodyPr/>
          <a:lstStyle/>
          <a:p>
            <a:r>
              <a:rPr lang="es-ES" dirty="0" smtClean="0"/>
              <a:t>07</a:t>
            </a:r>
            <a:endParaRPr lang="es-ES" dirty="0"/>
          </a:p>
        </p:txBody>
      </p:sp>
    </p:spTree>
    <p:extLst>
      <p:ext uri="{BB962C8B-B14F-4D97-AF65-F5344CB8AC3E}">
        <p14:creationId xmlns:p14="http://schemas.microsoft.com/office/powerpoint/2010/main" val="182954465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to 2" hidden="1"/>
          <p:cNvGraphicFramePr>
            <a:graphicFrameLocks noChangeAspect="1"/>
          </p:cNvGraphicFramePr>
          <p:nvPr>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37582" name="Diapositiva de think-cell" r:id="rId5" imgW="270" imgH="270" progId="TCLayout.ActiveDocument.1">
                  <p:embed/>
                </p:oleObj>
              </mc:Choice>
              <mc:Fallback>
                <p:oleObj name="Diapositiva de think-cell" r:id="rId5" imgW="270" imgH="270" progId="TCLayout.ActiveDocument.1">
                  <p:embed/>
                  <p:pic>
                    <p:nvPicPr>
                      <p:cNvPr id="3" name="Objeto 2"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ángulo 1" hidden="1"/>
          <p:cNvSpPr/>
          <p:nvPr>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lnSpc>
                <a:spcPct val="90000"/>
              </a:lnSpc>
              <a:spcBef>
                <a:spcPct val="0"/>
              </a:spcBef>
              <a:spcAft>
                <a:spcPct val="0"/>
              </a:spcAft>
            </a:pPr>
            <a:endParaRPr lang="es-ES" sz="2400" dirty="0">
              <a:latin typeface="Playfair Display" panose="00000500000000000000" pitchFamily="2" charset="0"/>
              <a:ea typeface="+mj-ea"/>
              <a:cs typeface="+mj-cs"/>
              <a:sym typeface="Playfair Display" panose="00000500000000000000" pitchFamily="2" charset="0"/>
            </a:endParaRPr>
          </a:p>
        </p:txBody>
      </p:sp>
      <p:sp>
        <p:nvSpPr>
          <p:cNvPr id="9" name="Título 8">
            <a:extLst>
              <a:ext uri="{FF2B5EF4-FFF2-40B4-BE49-F238E27FC236}">
                <a16:creationId xmlns="" xmlns:a16="http://schemas.microsoft.com/office/drawing/2014/main" id="{92C4D6DD-881B-984A-9C92-27BA5BC27568}"/>
              </a:ext>
            </a:extLst>
          </p:cNvPr>
          <p:cNvSpPr>
            <a:spLocks noGrp="1"/>
          </p:cNvSpPr>
          <p:nvPr>
            <p:ph type="title"/>
          </p:nvPr>
        </p:nvSpPr>
        <p:spPr/>
        <p:txBody>
          <a:bodyPr/>
          <a:lstStyle/>
          <a:p>
            <a:r>
              <a:rPr lang="es-ES" dirty="0" smtClean="0"/>
              <a:t>Cuál es el modelo de roles y responsabilidades.</a:t>
            </a:r>
            <a:endParaRPr lang="en-US" dirty="0"/>
          </a:p>
        </p:txBody>
      </p:sp>
      <p:sp>
        <p:nvSpPr>
          <p:cNvPr id="4" name="Marcador de texto 3"/>
          <p:cNvSpPr>
            <a:spLocks noGrp="1"/>
          </p:cNvSpPr>
          <p:nvPr>
            <p:ph type="body" sz="quarter" idx="13"/>
          </p:nvPr>
        </p:nvSpPr>
        <p:spPr>
          <a:xfrm>
            <a:off x="253586" y="267750"/>
            <a:ext cx="8639588" cy="188640"/>
          </a:xfrm>
        </p:spPr>
        <p:txBody>
          <a:bodyPr/>
          <a:lstStyle/>
          <a:p>
            <a:r>
              <a:rPr lang="es-ES" dirty="0" smtClean="0"/>
              <a:t>07. Roles y responsabilidades en el ENS.</a:t>
            </a:r>
            <a:endParaRPr lang="es-ES" dirty="0"/>
          </a:p>
        </p:txBody>
      </p:sp>
      <p:sp>
        <p:nvSpPr>
          <p:cNvPr id="5" name="Marcador de contenido 2">
            <a:extLst>
              <a:ext uri="{FF2B5EF4-FFF2-40B4-BE49-F238E27FC236}">
                <a16:creationId xmlns="" xmlns:a16="http://schemas.microsoft.com/office/drawing/2014/main" id="{8FFCB682-A2FC-CA4B-AF1F-9B44DC3872A4}"/>
              </a:ext>
            </a:extLst>
          </p:cNvPr>
          <p:cNvSpPr txBox="1">
            <a:spLocks/>
          </p:cNvSpPr>
          <p:nvPr/>
        </p:nvSpPr>
        <p:spPr>
          <a:xfrm>
            <a:off x="251999" y="915566"/>
            <a:ext cx="8641175" cy="1738635"/>
          </a:xfrm>
          <a:prstGeom prst="rect">
            <a:avLst/>
          </a:prstGeom>
        </p:spPr>
        <p:txBody>
          <a:bodyPr lIns="0" tIns="0" rIns="0" bIns="0" anchor="t">
            <a:noAutofit/>
          </a:bodyPr>
          <a:lstStyle>
            <a:defPPr>
              <a:defRPr lang="es-ES"/>
            </a:defPPr>
            <a:lvl1pPr marL="171450" indent="-171450" defTabSz="514337">
              <a:lnSpc>
                <a:spcPct val="100000"/>
              </a:lnSpc>
              <a:spcBef>
                <a:spcPts val="600"/>
              </a:spcBef>
              <a:buFont typeface="Arial" panose="020B0604020202020204" pitchFamily="34" charset="0"/>
              <a:buChar char="•"/>
              <a:defRPr kumimoji="0" sz="1200" b="0" i="0" u="none" strike="noStrike" cap="none" spc="0" normalizeH="0" baseline="0">
                <a:ln>
                  <a:noFill/>
                </a:ln>
                <a:solidFill>
                  <a:srgbClr val="1A3B47"/>
                </a:solidFill>
                <a:effectLst/>
                <a:uLnTx/>
                <a:uFillTx/>
                <a:latin typeface="Soho Gothic Pro" panose="020B0503030504020204" pitchFamily="34" charset="0"/>
                <a:cs typeface="Soho Gothic Pro" panose="020B0503030504020204" pitchFamily="34" charset="0"/>
              </a:defRPr>
            </a:lvl1pPr>
            <a:lvl2pPr marL="385754" indent="-128585" defTabSz="514337">
              <a:lnSpc>
                <a:spcPct val="90000"/>
              </a:lnSpc>
              <a:spcBef>
                <a:spcPts val="281"/>
              </a:spcBef>
              <a:buFont typeface="Arial" panose="020B0604020202020204" pitchFamily="34" charset="0"/>
              <a:buNone/>
            </a:lvl2pPr>
            <a:lvl3pPr marL="642922" indent="-128585" defTabSz="514337">
              <a:lnSpc>
                <a:spcPct val="90000"/>
              </a:lnSpc>
              <a:spcBef>
                <a:spcPts val="281"/>
              </a:spcBef>
              <a:buFont typeface="Arial" panose="020B0604020202020204" pitchFamily="34" charset="0"/>
              <a:buNone/>
              <a:defRPr sz="1125"/>
            </a:lvl3pPr>
            <a:lvl4pPr marL="900091" indent="-128585" defTabSz="514337">
              <a:lnSpc>
                <a:spcPct val="90000"/>
              </a:lnSpc>
              <a:spcBef>
                <a:spcPts val="281"/>
              </a:spcBef>
              <a:buFont typeface="Arial" panose="020B0604020202020204" pitchFamily="34" charset="0"/>
              <a:buNone/>
              <a:defRPr sz="1013"/>
            </a:lvl4pPr>
            <a:lvl5pPr marL="1157259" indent="-128585" defTabSz="514337">
              <a:lnSpc>
                <a:spcPct val="90000"/>
              </a:lnSpc>
              <a:spcBef>
                <a:spcPts val="281"/>
              </a:spcBef>
              <a:buFont typeface="Arial" panose="020B0604020202020204" pitchFamily="34" charset="0"/>
              <a:buNone/>
              <a:defRPr sz="1013"/>
            </a:lvl5pPr>
            <a:lvl6pPr marL="1414428" indent="-128585" defTabSz="514337">
              <a:lnSpc>
                <a:spcPct val="90000"/>
              </a:lnSpc>
              <a:spcBef>
                <a:spcPts val="281"/>
              </a:spcBef>
              <a:buFont typeface="Arial" panose="020B0604020202020204" pitchFamily="34" charset="0"/>
              <a:buChar char="•"/>
              <a:defRPr sz="1013"/>
            </a:lvl6pPr>
            <a:lvl7pPr marL="1671596" indent="-128585" defTabSz="514337">
              <a:lnSpc>
                <a:spcPct val="90000"/>
              </a:lnSpc>
              <a:spcBef>
                <a:spcPts val="281"/>
              </a:spcBef>
              <a:buFont typeface="Arial" panose="020B0604020202020204" pitchFamily="34" charset="0"/>
              <a:buChar char="•"/>
              <a:defRPr sz="1013"/>
            </a:lvl7pPr>
            <a:lvl8pPr marL="1928765" indent="-128585" defTabSz="514337">
              <a:lnSpc>
                <a:spcPct val="90000"/>
              </a:lnSpc>
              <a:spcBef>
                <a:spcPts val="281"/>
              </a:spcBef>
              <a:buFont typeface="Arial" panose="020B0604020202020204" pitchFamily="34" charset="0"/>
              <a:buChar char="•"/>
              <a:defRPr sz="1013"/>
            </a:lvl8pPr>
            <a:lvl9pPr marL="2185934" indent="-128585" defTabSz="514337">
              <a:lnSpc>
                <a:spcPct val="90000"/>
              </a:lnSpc>
              <a:spcBef>
                <a:spcPts val="281"/>
              </a:spcBef>
              <a:buFont typeface="Arial" panose="020B0604020202020204" pitchFamily="34" charset="0"/>
              <a:buChar char="•"/>
              <a:defRPr sz="1013"/>
            </a:lvl9pPr>
          </a:lstStyle>
          <a:p>
            <a:pPr marL="0" indent="0">
              <a:buNone/>
            </a:pPr>
            <a:r>
              <a:rPr lang="es-ES" sz="1400" dirty="0" smtClean="0">
                <a:latin typeface="+mn-lt"/>
              </a:rPr>
              <a:t>Para la definición de roles y responsabilidades, es conveniente consultar la Guía de Ayuda “</a:t>
            </a:r>
            <a:r>
              <a:rPr lang="es-ES" sz="1400" dirty="0">
                <a:latin typeface="+mn-lt"/>
              </a:rPr>
              <a:t>CCN-STIC-801 </a:t>
            </a:r>
            <a:r>
              <a:rPr lang="es-ES" sz="1400" dirty="0" smtClean="0">
                <a:latin typeface="+mn-lt"/>
              </a:rPr>
              <a:t>Responsabilidades </a:t>
            </a:r>
            <a:r>
              <a:rPr lang="es-ES" sz="1400" dirty="0">
                <a:latin typeface="+mn-lt"/>
              </a:rPr>
              <a:t>y Funciones en el </a:t>
            </a:r>
            <a:r>
              <a:rPr lang="es-ES" sz="1400" dirty="0" smtClean="0">
                <a:latin typeface="+mn-lt"/>
              </a:rPr>
              <a:t>ENS”</a:t>
            </a:r>
            <a:endParaRPr lang="es-ES" sz="1400" dirty="0">
              <a:latin typeface="+mn-lt"/>
            </a:endParaRPr>
          </a:p>
          <a:p>
            <a:pPr marL="0" indent="0">
              <a:buNone/>
            </a:pPr>
            <a:endParaRPr lang="es-ES" sz="1400" dirty="0">
              <a:latin typeface="+mn-lt"/>
            </a:endParaRPr>
          </a:p>
          <a:p>
            <a:pPr marL="0" indent="0">
              <a:buNone/>
            </a:pPr>
            <a:r>
              <a:rPr lang="es-ES" sz="1400" dirty="0" smtClean="0">
                <a:latin typeface="+mn-lt"/>
              </a:rPr>
              <a:t>En su Art. 10, el R.D. 3/2010 indica que han de cumplirse los siguientes criterios:</a:t>
            </a:r>
          </a:p>
          <a:p>
            <a:pPr marL="0" indent="0">
              <a:buNone/>
            </a:pPr>
            <a:endParaRPr lang="es-ES" sz="1400" dirty="0" smtClean="0">
              <a:latin typeface="+mn-lt"/>
            </a:endParaRPr>
          </a:p>
          <a:p>
            <a:r>
              <a:rPr lang="es-ES" sz="1400" dirty="0" smtClean="0">
                <a:latin typeface="+mn-lt"/>
              </a:rPr>
              <a:t>En </a:t>
            </a:r>
            <a:r>
              <a:rPr lang="es-ES" sz="1400" dirty="0">
                <a:latin typeface="+mn-lt"/>
              </a:rPr>
              <a:t>los sistemas de información se diferenciará el responsable de la </a:t>
            </a:r>
            <a:r>
              <a:rPr lang="es-ES" sz="1400" dirty="0" smtClean="0">
                <a:latin typeface="+mn-lt"/>
              </a:rPr>
              <a:t>información, el </a:t>
            </a:r>
            <a:r>
              <a:rPr lang="es-ES" sz="1400" dirty="0">
                <a:latin typeface="+mn-lt"/>
              </a:rPr>
              <a:t>responsable del servicio y el responsable de la seguridad.</a:t>
            </a:r>
          </a:p>
          <a:p>
            <a:r>
              <a:rPr lang="es-ES" sz="1400" dirty="0" smtClean="0">
                <a:latin typeface="+mn-lt"/>
              </a:rPr>
              <a:t>El </a:t>
            </a:r>
            <a:r>
              <a:rPr lang="es-ES" sz="1400" dirty="0">
                <a:latin typeface="+mn-lt"/>
              </a:rPr>
              <a:t>responsable de la información determinará los requisitos de la </a:t>
            </a:r>
            <a:r>
              <a:rPr lang="es-ES" sz="1400" dirty="0" smtClean="0">
                <a:latin typeface="+mn-lt"/>
              </a:rPr>
              <a:t>información tratada</a:t>
            </a:r>
            <a:r>
              <a:rPr lang="es-ES" sz="1400" dirty="0">
                <a:latin typeface="+mn-lt"/>
              </a:rPr>
              <a:t>; el responsable del servicio determinará los requisitos de los </a:t>
            </a:r>
            <a:r>
              <a:rPr lang="es-ES" sz="1400" dirty="0" smtClean="0">
                <a:latin typeface="+mn-lt"/>
              </a:rPr>
              <a:t>servicios prestados</a:t>
            </a:r>
            <a:r>
              <a:rPr lang="es-ES" sz="1400" dirty="0">
                <a:latin typeface="+mn-lt"/>
              </a:rPr>
              <a:t>; y el responsable de seguridad determinará las decisiones para </a:t>
            </a:r>
            <a:r>
              <a:rPr lang="es-ES" sz="1400" dirty="0" smtClean="0">
                <a:latin typeface="+mn-lt"/>
              </a:rPr>
              <a:t>satisfacer los </a:t>
            </a:r>
            <a:r>
              <a:rPr lang="es-ES" sz="1400" dirty="0">
                <a:latin typeface="+mn-lt"/>
              </a:rPr>
              <a:t>requisitos de seguridad de la información y de los servicios.</a:t>
            </a:r>
          </a:p>
          <a:p>
            <a:r>
              <a:rPr lang="es-ES" sz="1400" dirty="0" smtClean="0">
                <a:latin typeface="+mn-lt"/>
              </a:rPr>
              <a:t>La </a:t>
            </a:r>
            <a:r>
              <a:rPr lang="es-ES" sz="1400" dirty="0">
                <a:latin typeface="+mn-lt"/>
              </a:rPr>
              <a:t>responsabilidad de la seguridad de los sistemas de información </a:t>
            </a:r>
            <a:r>
              <a:rPr lang="es-ES" sz="1400" dirty="0" smtClean="0">
                <a:latin typeface="+mn-lt"/>
              </a:rPr>
              <a:t>estará diferenciada </a:t>
            </a:r>
            <a:r>
              <a:rPr lang="es-ES" sz="1400" dirty="0">
                <a:latin typeface="+mn-lt"/>
              </a:rPr>
              <a:t>de la responsabilidad sobre la prestación de los servicios.</a:t>
            </a:r>
          </a:p>
          <a:p>
            <a:r>
              <a:rPr lang="es-ES" sz="1400" dirty="0" smtClean="0">
                <a:latin typeface="+mn-lt"/>
              </a:rPr>
              <a:t>La </a:t>
            </a:r>
            <a:r>
              <a:rPr lang="es-ES" sz="1400" dirty="0">
                <a:latin typeface="+mn-lt"/>
              </a:rPr>
              <a:t>política de seguridad de la organización detallará las atribuciones de </a:t>
            </a:r>
            <a:r>
              <a:rPr lang="es-ES" sz="1400" dirty="0" smtClean="0">
                <a:latin typeface="+mn-lt"/>
              </a:rPr>
              <a:t>cada responsable </a:t>
            </a:r>
            <a:r>
              <a:rPr lang="es-ES" sz="1400" dirty="0">
                <a:latin typeface="+mn-lt"/>
              </a:rPr>
              <a:t>y los mecanismos de coordinación y resolución de conflictos.</a:t>
            </a:r>
            <a:endParaRPr lang="es-ES" sz="1400" dirty="0" smtClean="0">
              <a:latin typeface="+mn-lt"/>
            </a:endParaRPr>
          </a:p>
          <a:p>
            <a:pPr marL="266700" indent="0">
              <a:buNone/>
            </a:pPr>
            <a:endParaRPr lang="es-ES" sz="1400" dirty="0">
              <a:latin typeface="+mn-lt"/>
            </a:endParaRPr>
          </a:p>
        </p:txBody>
      </p:sp>
    </p:spTree>
    <p:extLst>
      <p:ext uri="{BB962C8B-B14F-4D97-AF65-F5344CB8AC3E}">
        <p14:creationId xmlns:p14="http://schemas.microsoft.com/office/powerpoint/2010/main" val="261655010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to 2" hidden="1"/>
          <p:cNvGraphicFramePr>
            <a:graphicFrameLocks noChangeAspect="1"/>
          </p:cNvGraphicFramePr>
          <p:nvPr>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38606" name="Diapositiva de think-cell" r:id="rId5" imgW="270" imgH="270" progId="TCLayout.ActiveDocument.1">
                  <p:embed/>
                </p:oleObj>
              </mc:Choice>
              <mc:Fallback>
                <p:oleObj name="Diapositiva de think-cell" r:id="rId5" imgW="270" imgH="270" progId="TCLayout.ActiveDocument.1">
                  <p:embed/>
                  <p:pic>
                    <p:nvPicPr>
                      <p:cNvPr id="3" name="Objeto 2"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ángulo 1" hidden="1"/>
          <p:cNvSpPr/>
          <p:nvPr>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lnSpc>
                <a:spcPct val="90000"/>
              </a:lnSpc>
              <a:spcBef>
                <a:spcPct val="0"/>
              </a:spcBef>
              <a:spcAft>
                <a:spcPct val="0"/>
              </a:spcAft>
            </a:pPr>
            <a:endParaRPr lang="es-ES" sz="2400" dirty="0">
              <a:latin typeface="Playfair Display" panose="00000500000000000000" pitchFamily="2" charset="0"/>
              <a:ea typeface="+mj-ea"/>
              <a:cs typeface="+mj-cs"/>
              <a:sym typeface="Playfair Display" panose="00000500000000000000" pitchFamily="2" charset="0"/>
            </a:endParaRPr>
          </a:p>
        </p:txBody>
      </p:sp>
      <p:sp>
        <p:nvSpPr>
          <p:cNvPr id="9" name="Título 8">
            <a:extLst>
              <a:ext uri="{FF2B5EF4-FFF2-40B4-BE49-F238E27FC236}">
                <a16:creationId xmlns="" xmlns:a16="http://schemas.microsoft.com/office/drawing/2014/main" id="{92C4D6DD-881B-984A-9C92-27BA5BC27568}"/>
              </a:ext>
            </a:extLst>
          </p:cNvPr>
          <p:cNvSpPr>
            <a:spLocks noGrp="1"/>
          </p:cNvSpPr>
          <p:nvPr>
            <p:ph type="title"/>
          </p:nvPr>
        </p:nvSpPr>
        <p:spPr/>
        <p:txBody>
          <a:bodyPr/>
          <a:lstStyle/>
          <a:p>
            <a:r>
              <a:rPr lang="es-ES" dirty="0" smtClean="0"/>
              <a:t>Cuál es el modelo de roles y responsabilidades.</a:t>
            </a:r>
            <a:endParaRPr lang="en-US" dirty="0"/>
          </a:p>
        </p:txBody>
      </p:sp>
      <p:sp>
        <p:nvSpPr>
          <p:cNvPr id="4" name="Marcador de texto 3"/>
          <p:cNvSpPr>
            <a:spLocks noGrp="1"/>
          </p:cNvSpPr>
          <p:nvPr>
            <p:ph type="body" sz="quarter" idx="13"/>
          </p:nvPr>
        </p:nvSpPr>
        <p:spPr>
          <a:xfrm>
            <a:off x="253586" y="267750"/>
            <a:ext cx="8639588" cy="188640"/>
          </a:xfrm>
        </p:spPr>
        <p:txBody>
          <a:bodyPr/>
          <a:lstStyle/>
          <a:p>
            <a:r>
              <a:rPr lang="es-ES" dirty="0" smtClean="0"/>
              <a:t>07. Roles y responsabilidades en el ENS.</a:t>
            </a:r>
            <a:endParaRPr lang="es-ES" dirty="0"/>
          </a:p>
        </p:txBody>
      </p:sp>
      <p:sp>
        <p:nvSpPr>
          <p:cNvPr id="5" name="Marcador de contenido 2">
            <a:extLst>
              <a:ext uri="{FF2B5EF4-FFF2-40B4-BE49-F238E27FC236}">
                <a16:creationId xmlns="" xmlns:a16="http://schemas.microsoft.com/office/drawing/2014/main" id="{8FFCB682-A2FC-CA4B-AF1F-9B44DC3872A4}"/>
              </a:ext>
            </a:extLst>
          </p:cNvPr>
          <p:cNvSpPr txBox="1">
            <a:spLocks/>
          </p:cNvSpPr>
          <p:nvPr/>
        </p:nvSpPr>
        <p:spPr>
          <a:xfrm>
            <a:off x="251999" y="915566"/>
            <a:ext cx="8641175" cy="1738635"/>
          </a:xfrm>
          <a:prstGeom prst="rect">
            <a:avLst/>
          </a:prstGeom>
        </p:spPr>
        <p:txBody>
          <a:bodyPr lIns="0" tIns="0" rIns="0" bIns="0" anchor="t">
            <a:noAutofit/>
          </a:bodyPr>
          <a:lstStyle>
            <a:defPPr>
              <a:defRPr lang="es-ES"/>
            </a:defPPr>
            <a:lvl1pPr marL="171450" indent="-171450" defTabSz="514337">
              <a:lnSpc>
                <a:spcPct val="100000"/>
              </a:lnSpc>
              <a:spcBef>
                <a:spcPts val="600"/>
              </a:spcBef>
              <a:buFont typeface="Arial" panose="020B0604020202020204" pitchFamily="34" charset="0"/>
              <a:buChar char="•"/>
              <a:defRPr kumimoji="0" sz="1200" b="0" i="0" u="none" strike="noStrike" cap="none" spc="0" normalizeH="0" baseline="0">
                <a:ln>
                  <a:noFill/>
                </a:ln>
                <a:solidFill>
                  <a:srgbClr val="1A3B47"/>
                </a:solidFill>
                <a:effectLst/>
                <a:uLnTx/>
                <a:uFillTx/>
                <a:latin typeface="Soho Gothic Pro" panose="020B0503030504020204" pitchFamily="34" charset="0"/>
                <a:cs typeface="Soho Gothic Pro" panose="020B0503030504020204" pitchFamily="34" charset="0"/>
              </a:defRPr>
            </a:lvl1pPr>
            <a:lvl2pPr marL="385754" indent="-128585" defTabSz="514337">
              <a:lnSpc>
                <a:spcPct val="90000"/>
              </a:lnSpc>
              <a:spcBef>
                <a:spcPts val="281"/>
              </a:spcBef>
              <a:buFont typeface="Arial" panose="020B0604020202020204" pitchFamily="34" charset="0"/>
              <a:buNone/>
            </a:lvl2pPr>
            <a:lvl3pPr marL="642922" indent="-128585" defTabSz="514337">
              <a:lnSpc>
                <a:spcPct val="90000"/>
              </a:lnSpc>
              <a:spcBef>
                <a:spcPts val="281"/>
              </a:spcBef>
              <a:buFont typeface="Arial" panose="020B0604020202020204" pitchFamily="34" charset="0"/>
              <a:buNone/>
              <a:defRPr sz="1125"/>
            </a:lvl3pPr>
            <a:lvl4pPr marL="900091" indent="-128585" defTabSz="514337">
              <a:lnSpc>
                <a:spcPct val="90000"/>
              </a:lnSpc>
              <a:spcBef>
                <a:spcPts val="281"/>
              </a:spcBef>
              <a:buFont typeface="Arial" panose="020B0604020202020204" pitchFamily="34" charset="0"/>
              <a:buNone/>
              <a:defRPr sz="1013"/>
            </a:lvl4pPr>
            <a:lvl5pPr marL="1157259" indent="-128585" defTabSz="514337">
              <a:lnSpc>
                <a:spcPct val="90000"/>
              </a:lnSpc>
              <a:spcBef>
                <a:spcPts val="281"/>
              </a:spcBef>
              <a:buFont typeface="Arial" panose="020B0604020202020204" pitchFamily="34" charset="0"/>
              <a:buNone/>
              <a:defRPr sz="1013"/>
            </a:lvl5pPr>
            <a:lvl6pPr marL="1414428" indent="-128585" defTabSz="514337">
              <a:lnSpc>
                <a:spcPct val="90000"/>
              </a:lnSpc>
              <a:spcBef>
                <a:spcPts val="281"/>
              </a:spcBef>
              <a:buFont typeface="Arial" panose="020B0604020202020204" pitchFamily="34" charset="0"/>
              <a:buChar char="•"/>
              <a:defRPr sz="1013"/>
            </a:lvl6pPr>
            <a:lvl7pPr marL="1671596" indent="-128585" defTabSz="514337">
              <a:lnSpc>
                <a:spcPct val="90000"/>
              </a:lnSpc>
              <a:spcBef>
                <a:spcPts val="281"/>
              </a:spcBef>
              <a:buFont typeface="Arial" panose="020B0604020202020204" pitchFamily="34" charset="0"/>
              <a:buChar char="•"/>
              <a:defRPr sz="1013"/>
            </a:lvl7pPr>
            <a:lvl8pPr marL="1928765" indent="-128585" defTabSz="514337">
              <a:lnSpc>
                <a:spcPct val="90000"/>
              </a:lnSpc>
              <a:spcBef>
                <a:spcPts val="281"/>
              </a:spcBef>
              <a:buFont typeface="Arial" panose="020B0604020202020204" pitchFamily="34" charset="0"/>
              <a:buChar char="•"/>
              <a:defRPr sz="1013"/>
            </a:lvl8pPr>
            <a:lvl9pPr marL="2185934" indent="-128585" defTabSz="514337">
              <a:lnSpc>
                <a:spcPct val="90000"/>
              </a:lnSpc>
              <a:spcBef>
                <a:spcPts val="281"/>
              </a:spcBef>
              <a:buFont typeface="Arial" panose="020B0604020202020204" pitchFamily="34" charset="0"/>
              <a:buChar char="•"/>
              <a:defRPr sz="1013"/>
            </a:lvl9pPr>
          </a:lstStyle>
          <a:p>
            <a:pPr marL="0" indent="0">
              <a:buNone/>
            </a:pPr>
            <a:r>
              <a:rPr lang="es-ES" sz="1400" dirty="0" smtClean="0">
                <a:latin typeface="+mn-lt"/>
              </a:rPr>
              <a:t>CCN-STIC-801 profundiza en la definición anterior.</a:t>
            </a:r>
            <a:endParaRPr lang="es-ES" sz="1400" dirty="0">
              <a:latin typeface="+mn-lt"/>
            </a:endParaRPr>
          </a:p>
          <a:p>
            <a:pPr marL="0" indent="0">
              <a:buNone/>
            </a:pPr>
            <a:endParaRPr lang="es-ES" sz="1400" dirty="0" smtClean="0">
              <a:latin typeface="+mn-lt"/>
            </a:endParaRPr>
          </a:p>
          <a:p>
            <a:r>
              <a:rPr lang="es-ES" sz="1400" dirty="0" smtClean="0">
                <a:latin typeface="+mn-lt"/>
              </a:rPr>
              <a:t>Diferencia </a:t>
            </a:r>
            <a:r>
              <a:rPr lang="es-ES" sz="1400" dirty="0">
                <a:latin typeface="+mn-lt"/>
              </a:rPr>
              <a:t>3 grandes bloques de responsabilidad: la </a:t>
            </a:r>
            <a:r>
              <a:rPr lang="es-ES" sz="1400" dirty="0" smtClean="0">
                <a:latin typeface="+mn-lt"/>
              </a:rPr>
              <a:t>especificación de </a:t>
            </a:r>
            <a:r>
              <a:rPr lang="es-ES" sz="1400" dirty="0">
                <a:latin typeface="+mn-lt"/>
              </a:rPr>
              <a:t>las necesidades o requisitos, la operación del sistema de información que se atiene </a:t>
            </a:r>
            <a:r>
              <a:rPr lang="es-ES" sz="1400" dirty="0" smtClean="0">
                <a:latin typeface="+mn-lt"/>
              </a:rPr>
              <a:t>a aquellos </a:t>
            </a:r>
            <a:r>
              <a:rPr lang="es-ES" sz="1400" dirty="0">
                <a:latin typeface="+mn-lt"/>
              </a:rPr>
              <a:t>requisitos y la función de supervisión de acuerdo al principio básico del ENS “</a:t>
            </a:r>
            <a:r>
              <a:rPr lang="es-ES" sz="1400" dirty="0" smtClean="0">
                <a:latin typeface="+mn-lt"/>
              </a:rPr>
              <a:t>La seguridad </a:t>
            </a:r>
            <a:r>
              <a:rPr lang="es-ES" sz="1400" dirty="0">
                <a:latin typeface="+mn-lt"/>
              </a:rPr>
              <a:t>como función diferenciada”. La especificación de requisitos de </a:t>
            </a:r>
            <a:r>
              <a:rPr lang="es-ES" sz="1400" dirty="0" smtClean="0">
                <a:latin typeface="+mn-lt"/>
              </a:rPr>
              <a:t>seguridad corresponde </a:t>
            </a:r>
            <a:r>
              <a:rPr lang="es-ES" sz="1400" dirty="0">
                <a:latin typeface="+mn-lt"/>
              </a:rPr>
              <a:t>a los responsables de la información y el servicio, junto con el responsable </a:t>
            </a:r>
            <a:r>
              <a:rPr lang="es-ES" sz="1400" dirty="0" smtClean="0">
                <a:latin typeface="+mn-lt"/>
              </a:rPr>
              <a:t>del fichero </a:t>
            </a:r>
            <a:r>
              <a:rPr lang="es-ES" sz="1400" dirty="0">
                <a:latin typeface="+mn-lt"/>
              </a:rPr>
              <a:t>si hubiera datos de carácter personal. La operación corresponde al responsable </a:t>
            </a:r>
            <a:r>
              <a:rPr lang="es-ES" sz="1400" dirty="0" smtClean="0">
                <a:latin typeface="+mn-lt"/>
              </a:rPr>
              <a:t>del sistema</a:t>
            </a:r>
            <a:r>
              <a:rPr lang="es-ES" sz="1400" dirty="0">
                <a:latin typeface="+mn-lt"/>
              </a:rPr>
              <a:t>. La supervisión corresponde al responsable de la </a:t>
            </a:r>
            <a:r>
              <a:rPr lang="es-ES" sz="1400" dirty="0" smtClean="0">
                <a:latin typeface="+mn-lt"/>
              </a:rPr>
              <a:t>seguridad.</a:t>
            </a:r>
          </a:p>
          <a:p>
            <a:r>
              <a:rPr lang="es-ES" sz="1400" dirty="0">
                <a:latin typeface="+mn-lt"/>
              </a:rPr>
              <a:t>Puede que exista por encima de todos ellos un Comité de Seguridad </a:t>
            </a:r>
            <a:r>
              <a:rPr lang="es-ES" sz="1400" dirty="0" smtClean="0">
                <a:latin typeface="+mn-lt"/>
              </a:rPr>
              <a:t>Corporativa</a:t>
            </a:r>
          </a:p>
          <a:p>
            <a:r>
              <a:rPr lang="es-ES" sz="1400" dirty="0">
                <a:latin typeface="+mn-lt"/>
              </a:rPr>
              <a:t>Puede que exista un Comité de Seguridad de la Información que aúne las </a:t>
            </a:r>
            <a:r>
              <a:rPr lang="es-ES" sz="1400" dirty="0" smtClean="0">
                <a:latin typeface="+mn-lt"/>
              </a:rPr>
              <a:t>responsabilidades sobre </a:t>
            </a:r>
            <a:r>
              <a:rPr lang="es-ES" sz="1400" dirty="0">
                <a:latin typeface="+mn-lt"/>
              </a:rPr>
              <a:t>información y servicios</a:t>
            </a:r>
            <a:r>
              <a:rPr lang="es-ES" sz="1400" dirty="0" smtClean="0">
                <a:latin typeface="+mn-lt"/>
              </a:rPr>
              <a:t>.</a:t>
            </a:r>
          </a:p>
          <a:p>
            <a:pPr marL="266700" indent="0">
              <a:buNone/>
            </a:pPr>
            <a:endParaRPr lang="es-ES" sz="1400" dirty="0">
              <a:latin typeface="+mn-lt"/>
            </a:endParaRPr>
          </a:p>
        </p:txBody>
      </p:sp>
    </p:spTree>
    <p:extLst>
      <p:ext uri="{BB962C8B-B14F-4D97-AF65-F5344CB8AC3E}">
        <p14:creationId xmlns:p14="http://schemas.microsoft.com/office/powerpoint/2010/main" val="147874328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to 2" hidden="1"/>
          <p:cNvGraphicFramePr>
            <a:graphicFrameLocks noChangeAspect="1"/>
          </p:cNvGraphicFramePr>
          <p:nvPr>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39629" name="Diapositiva de think-cell" r:id="rId5" imgW="270" imgH="270" progId="TCLayout.ActiveDocument.1">
                  <p:embed/>
                </p:oleObj>
              </mc:Choice>
              <mc:Fallback>
                <p:oleObj name="Diapositiva de think-cell" r:id="rId5" imgW="270" imgH="270" progId="TCLayout.ActiveDocument.1">
                  <p:embed/>
                  <p:pic>
                    <p:nvPicPr>
                      <p:cNvPr id="3" name="Objeto 2"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ángulo 1" hidden="1"/>
          <p:cNvSpPr/>
          <p:nvPr>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lnSpc>
                <a:spcPct val="90000"/>
              </a:lnSpc>
              <a:spcBef>
                <a:spcPct val="0"/>
              </a:spcBef>
              <a:spcAft>
                <a:spcPct val="0"/>
              </a:spcAft>
            </a:pPr>
            <a:endParaRPr lang="es-ES" sz="2400" dirty="0">
              <a:latin typeface="Playfair Display" panose="00000500000000000000" pitchFamily="2" charset="0"/>
              <a:ea typeface="+mj-ea"/>
              <a:cs typeface="+mj-cs"/>
              <a:sym typeface="Playfair Display" panose="00000500000000000000" pitchFamily="2" charset="0"/>
            </a:endParaRPr>
          </a:p>
        </p:txBody>
      </p:sp>
      <p:sp>
        <p:nvSpPr>
          <p:cNvPr id="9" name="Título 8">
            <a:extLst>
              <a:ext uri="{FF2B5EF4-FFF2-40B4-BE49-F238E27FC236}">
                <a16:creationId xmlns="" xmlns:a16="http://schemas.microsoft.com/office/drawing/2014/main" id="{92C4D6DD-881B-984A-9C92-27BA5BC27568}"/>
              </a:ext>
            </a:extLst>
          </p:cNvPr>
          <p:cNvSpPr>
            <a:spLocks noGrp="1"/>
          </p:cNvSpPr>
          <p:nvPr>
            <p:ph type="title"/>
          </p:nvPr>
        </p:nvSpPr>
        <p:spPr/>
        <p:txBody>
          <a:bodyPr/>
          <a:lstStyle/>
          <a:p>
            <a:r>
              <a:rPr lang="es-ES" dirty="0" smtClean="0"/>
              <a:t>Cuál es el modelo de roles y responsabilidades.</a:t>
            </a:r>
            <a:endParaRPr lang="en-US" dirty="0"/>
          </a:p>
        </p:txBody>
      </p:sp>
      <p:sp>
        <p:nvSpPr>
          <p:cNvPr id="4" name="Marcador de texto 3"/>
          <p:cNvSpPr>
            <a:spLocks noGrp="1"/>
          </p:cNvSpPr>
          <p:nvPr>
            <p:ph type="body" sz="quarter" idx="13"/>
          </p:nvPr>
        </p:nvSpPr>
        <p:spPr>
          <a:xfrm>
            <a:off x="253586" y="267750"/>
            <a:ext cx="8639588" cy="188640"/>
          </a:xfrm>
        </p:spPr>
        <p:txBody>
          <a:bodyPr/>
          <a:lstStyle/>
          <a:p>
            <a:r>
              <a:rPr lang="es-ES" dirty="0" smtClean="0"/>
              <a:t>07. Roles y responsabilidades en el ENS.</a:t>
            </a:r>
            <a:endParaRPr lang="es-ES" dirty="0"/>
          </a:p>
        </p:txBody>
      </p:sp>
      <p:sp>
        <p:nvSpPr>
          <p:cNvPr id="5" name="Marcador de contenido 2">
            <a:extLst>
              <a:ext uri="{FF2B5EF4-FFF2-40B4-BE49-F238E27FC236}">
                <a16:creationId xmlns="" xmlns:a16="http://schemas.microsoft.com/office/drawing/2014/main" id="{8FFCB682-A2FC-CA4B-AF1F-9B44DC3872A4}"/>
              </a:ext>
            </a:extLst>
          </p:cNvPr>
          <p:cNvSpPr txBox="1">
            <a:spLocks/>
          </p:cNvSpPr>
          <p:nvPr/>
        </p:nvSpPr>
        <p:spPr>
          <a:xfrm>
            <a:off x="251999" y="915566"/>
            <a:ext cx="8641175" cy="1738635"/>
          </a:xfrm>
          <a:prstGeom prst="rect">
            <a:avLst/>
          </a:prstGeom>
        </p:spPr>
        <p:txBody>
          <a:bodyPr lIns="0" tIns="0" rIns="0" bIns="0" anchor="t">
            <a:noAutofit/>
          </a:bodyPr>
          <a:lstStyle>
            <a:defPPr>
              <a:defRPr lang="es-ES"/>
            </a:defPPr>
            <a:lvl1pPr marL="171450" indent="-171450" defTabSz="514337">
              <a:lnSpc>
                <a:spcPct val="100000"/>
              </a:lnSpc>
              <a:spcBef>
                <a:spcPts val="600"/>
              </a:spcBef>
              <a:buFont typeface="Arial" panose="020B0604020202020204" pitchFamily="34" charset="0"/>
              <a:buChar char="•"/>
              <a:defRPr kumimoji="0" sz="1200" b="0" i="0" u="none" strike="noStrike" cap="none" spc="0" normalizeH="0" baseline="0">
                <a:ln>
                  <a:noFill/>
                </a:ln>
                <a:solidFill>
                  <a:srgbClr val="1A3B47"/>
                </a:solidFill>
                <a:effectLst/>
                <a:uLnTx/>
                <a:uFillTx/>
                <a:latin typeface="Soho Gothic Pro" panose="020B0503030504020204" pitchFamily="34" charset="0"/>
                <a:cs typeface="Soho Gothic Pro" panose="020B0503030504020204" pitchFamily="34" charset="0"/>
              </a:defRPr>
            </a:lvl1pPr>
            <a:lvl2pPr marL="385754" indent="-128585" defTabSz="514337">
              <a:lnSpc>
                <a:spcPct val="90000"/>
              </a:lnSpc>
              <a:spcBef>
                <a:spcPts val="281"/>
              </a:spcBef>
              <a:buFont typeface="Arial" panose="020B0604020202020204" pitchFamily="34" charset="0"/>
              <a:buNone/>
            </a:lvl2pPr>
            <a:lvl3pPr marL="642922" indent="-128585" defTabSz="514337">
              <a:lnSpc>
                <a:spcPct val="90000"/>
              </a:lnSpc>
              <a:spcBef>
                <a:spcPts val="281"/>
              </a:spcBef>
              <a:buFont typeface="Arial" panose="020B0604020202020204" pitchFamily="34" charset="0"/>
              <a:buNone/>
              <a:defRPr sz="1125"/>
            </a:lvl3pPr>
            <a:lvl4pPr marL="900091" indent="-128585" defTabSz="514337">
              <a:lnSpc>
                <a:spcPct val="90000"/>
              </a:lnSpc>
              <a:spcBef>
                <a:spcPts val="281"/>
              </a:spcBef>
              <a:buFont typeface="Arial" panose="020B0604020202020204" pitchFamily="34" charset="0"/>
              <a:buNone/>
              <a:defRPr sz="1013"/>
            </a:lvl4pPr>
            <a:lvl5pPr marL="1157259" indent="-128585" defTabSz="514337">
              <a:lnSpc>
                <a:spcPct val="90000"/>
              </a:lnSpc>
              <a:spcBef>
                <a:spcPts val="281"/>
              </a:spcBef>
              <a:buFont typeface="Arial" panose="020B0604020202020204" pitchFamily="34" charset="0"/>
              <a:buNone/>
              <a:defRPr sz="1013"/>
            </a:lvl5pPr>
            <a:lvl6pPr marL="1414428" indent="-128585" defTabSz="514337">
              <a:lnSpc>
                <a:spcPct val="90000"/>
              </a:lnSpc>
              <a:spcBef>
                <a:spcPts val="281"/>
              </a:spcBef>
              <a:buFont typeface="Arial" panose="020B0604020202020204" pitchFamily="34" charset="0"/>
              <a:buChar char="•"/>
              <a:defRPr sz="1013"/>
            </a:lvl6pPr>
            <a:lvl7pPr marL="1671596" indent="-128585" defTabSz="514337">
              <a:lnSpc>
                <a:spcPct val="90000"/>
              </a:lnSpc>
              <a:spcBef>
                <a:spcPts val="281"/>
              </a:spcBef>
              <a:buFont typeface="Arial" panose="020B0604020202020204" pitchFamily="34" charset="0"/>
              <a:buChar char="•"/>
              <a:defRPr sz="1013"/>
            </a:lvl7pPr>
            <a:lvl8pPr marL="1928765" indent="-128585" defTabSz="514337">
              <a:lnSpc>
                <a:spcPct val="90000"/>
              </a:lnSpc>
              <a:spcBef>
                <a:spcPts val="281"/>
              </a:spcBef>
              <a:buFont typeface="Arial" panose="020B0604020202020204" pitchFamily="34" charset="0"/>
              <a:buChar char="•"/>
              <a:defRPr sz="1013"/>
            </a:lvl8pPr>
            <a:lvl9pPr marL="2185934" indent="-128585" defTabSz="514337">
              <a:lnSpc>
                <a:spcPct val="90000"/>
              </a:lnSpc>
              <a:spcBef>
                <a:spcPts val="281"/>
              </a:spcBef>
              <a:buFont typeface="Arial" panose="020B0604020202020204" pitchFamily="34" charset="0"/>
              <a:buChar char="•"/>
              <a:defRPr sz="1013"/>
            </a:lvl9pPr>
          </a:lstStyle>
          <a:p>
            <a:pPr marL="0" indent="0">
              <a:buNone/>
            </a:pPr>
            <a:r>
              <a:rPr lang="es-ES" sz="1400" dirty="0" smtClean="0">
                <a:latin typeface="+mn-lt"/>
              </a:rPr>
              <a:t>CCN-STIC-801 profundiza en la definición anterior.</a:t>
            </a:r>
            <a:endParaRPr lang="es-ES" sz="1400" dirty="0">
              <a:latin typeface="+mn-lt"/>
            </a:endParaRPr>
          </a:p>
          <a:p>
            <a:pPr marL="0" indent="0">
              <a:buNone/>
            </a:pPr>
            <a:endParaRPr lang="es-ES" sz="1400" dirty="0" smtClean="0">
              <a:latin typeface="+mn-lt"/>
            </a:endParaRPr>
          </a:p>
          <a:p>
            <a:pPr marL="0" indent="0">
              <a:buNone/>
            </a:pPr>
            <a:r>
              <a:rPr lang="es-ES" sz="1400" dirty="0" smtClean="0">
                <a:latin typeface="+mn-lt"/>
              </a:rPr>
              <a:t>De existir un nivel de gobierno jerárquico en </a:t>
            </a:r>
            <a:r>
              <a:rPr lang="es-ES" sz="1400" dirty="0">
                <a:latin typeface="+mn-lt"/>
              </a:rPr>
              <a:t>la organización (con Nivel 1 – Órganos de Gobierno; Nivel 2 – Dirección </a:t>
            </a:r>
            <a:r>
              <a:rPr lang="es-ES" sz="1400" dirty="0" smtClean="0">
                <a:latin typeface="+mn-lt"/>
              </a:rPr>
              <a:t>Ejecutiva y </a:t>
            </a:r>
            <a:r>
              <a:rPr lang="es-ES" sz="1400" dirty="0">
                <a:latin typeface="+mn-lt"/>
              </a:rPr>
              <a:t>Nivel 3: </a:t>
            </a:r>
            <a:r>
              <a:rPr lang="es-ES" sz="1400" dirty="0" smtClean="0">
                <a:latin typeface="+mn-lt"/>
              </a:rPr>
              <a:t>Operacional</a:t>
            </a:r>
            <a:r>
              <a:rPr lang="es-ES" sz="1400" dirty="0">
                <a:latin typeface="+mn-lt"/>
              </a:rPr>
              <a:t>, </a:t>
            </a:r>
            <a:r>
              <a:rPr lang="es-ES" sz="1400" dirty="0" smtClean="0">
                <a:latin typeface="+mn-lt"/>
              </a:rPr>
              <a:t>entonces:</a:t>
            </a:r>
          </a:p>
          <a:p>
            <a:r>
              <a:rPr lang="es-ES" sz="1400" dirty="0"/>
              <a:t>El Responsable de la Información estará en el nivel </a:t>
            </a:r>
            <a:r>
              <a:rPr lang="es-ES" sz="1400" dirty="0" smtClean="0"/>
              <a:t>1</a:t>
            </a:r>
          </a:p>
          <a:p>
            <a:r>
              <a:rPr lang="es-ES" sz="1400" dirty="0" smtClean="0"/>
              <a:t>El </a:t>
            </a:r>
            <a:r>
              <a:rPr lang="es-ES" sz="1400" dirty="0"/>
              <a:t>Responsable de la Seguridad estará en el nivel 2. </a:t>
            </a:r>
            <a:endParaRPr lang="es-ES" sz="1400" dirty="0" smtClean="0"/>
          </a:p>
          <a:p>
            <a:r>
              <a:rPr lang="es-ES" sz="1400" dirty="0" smtClean="0"/>
              <a:t>El </a:t>
            </a:r>
            <a:r>
              <a:rPr lang="es-ES" sz="1400" dirty="0"/>
              <a:t>Responsable del Sistema estará en el nivel 3</a:t>
            </a:r>
            <a:r>
              <a:rPr lang="es-ES" sz="1400" dirty="0" smtClean="0"/>
              <a:t>.</a:t>
            </a:r>
          </a:p>
          <a:p>
            <a:r>
              <a:rPr lang="es-ES" sz="1400" dirty="0">
                <a:latin typeface="+mn-lt"/>
              </a:rPr>
              <a:t>Cuando exista un Comité de Seguridad Corporativa, estará en el nivel 1.</a:t>
            </a:r>
          </a:p>
          <a:p>
            <a:r>
              <a:rPr lang="es-ES" sz="1400" dirty="0" smtClean="0">
                <a:latin typeface="+mn-lt"/>
              </a:rPr>
              <a:t>Cuando </a:t>
            </a:r>
            <a:r>
              <a:rPr lang="es-ES" sz="1400" dirty="0">
                <a:latin typeface="+mn-lt"/>
              </a:rPr>
              <a:t>existe un Comité de Seguridad de la Información, estará en el nivel 1.</a:t>
            </a:r>
            <a:endParaRPr lang="es-ES" sz="1400" dirty="0" smtClean="0">
              <a:latin typeface="+mn-lt"/>
            </a:endParaRPr>
          </a:p>
        </p:txBody>
      </p:sp>
    </p:spTree>
    <p:extLst>
      <p:ext uri="{BB962C8B-B14F-4D97-AF65-F5344CB8AC3E}">
        <p14:creationId xmlns:p14="http://schemas.microsoft.com/office/powerpoint/2010/main" val="273268333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to 4" hidden="1"/>
          <p:cNvGraphicFramePr>
            <a:graphicFrameLocks noChangeAspect="1"/>
          </p:cNvGraphicFramePr>
          <p:nvPr>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40653" name="Diapositiva de think-cell" r:id="rId5" imgW="270" imgH="270" progId="TCLayout.ActiveDocument.1">
                  <p:embed/>
                </p:oleObj>
              </mc:Choice>
              <mc:Fallback>
                <p:oleObj name="Diapositiva de think-cell" r:id="rId5" imgW="270" imgH="270" progId="TCLayout.ActiveDocument.1">
                  <p:embed/>
                  <p:pic>
                    <p:nvPicPr>
                      <p:cNvPr id="5" name="Objeto 4"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ángulo 1" hidden="1"/>
          <p:cNvSpPr/>
          <p:nvPr>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lnSpc>
                <a:spcPct val="90000"/>
              </a:lnSpc>
              <a:spcBef>
                <a:spcPct val="0"/>
              </a:spcBef>
              <a:spcAft>
                <a:spcPct val="0"/>
              </a:spcAft>
            </a:pPr>
            <a:endParaRPr lang="es-ES" sz="3200" dirty="0">
              <a:latin typeface="Playfair Display" panose="00000500000000000000" pitchFamily="2" charset="0"/>
              <a:ea typeface="+mj-ea"/>
              <a:cs typeface="+mj-cs"/>
              <a:sym typeface="Playfair Display" panose="00000500000000000000" pitchFamily="2" charset="0"/>
            </a:endParaRPr>
          </a:p>
        </p:txBody>
      </p:sp>
      <p:sp>
        <p:nvSpPr>
          <p:cNvPr id="3" name="Título 2"/>
          <p:cNvSpPr>
            <a:spLocks noGrp="1"/>
          </p:cNvSpPr>
          <p:nvPr>
            <p:ph type="title"/>
          </p:nvPr>
        </p:nvSpPr>
        <p:spPr/>
        <p:txBody>
          <a:bodyPr/>
          <a:lstStyle/>
          <a:p>
            <a:r>
              <a:rPr lang="es-ES" dirty="0"/>
              <a:t>La seguridad orientada al riesgo: Análisis de riesgos</a:t>
            </a:r>
          </a:p>
        </p:txBody>
      </p:sp>
      <p:sp>
        <p:nvSpPr>
          <p:cNvPr id="4" name="Marcador de contenido 3"/>
          <p:cNvSpPr>
            <a:spLocks noGrp="1"/>
          </p:cNvSpPr>
          <p:nvPr>
            <p:ph sz="quarter" idx="11"/>
          </p:nvPr>
        </p:nvSpPr>
        <p:spPr/>
        <p:txBody>
          <a:bodyPr/>
          <a:lstStyle/>
          <a:p>
            <a:r>
              <a:rPr lang="es-ES" dirty="0" smtClean="0"/>
              <a:t>08</a:t>
            </a:r>
            <a:endParaRPr lang="es-ES" dirty="0"/>
          </a:p>
        </p:txBody>
      </p:sp>
    </p:spTree>
    <p:extLst>
      <p:ext uri="{BB962C8B-B14F-4D97-AF65-F5344CB8AC3E}">
        <p14:creationId xmlns:p14="http://schemas.microsoft.com/office/powerpoint/2010/main" val="169122024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to 2" hidden="1"/>
          <p:cNvGraphicFramePr>
            <a:graphicFrameLocks noChangeAspect="1"/>
          </p:cNvGraphicFramePr>
          <p:nvPr>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41677" name="Diapositiva de think-cell" r:id="rId5" imgW="270" imgH="270" progId="TCLayout.ActiveDocument.1">
                  <p:embed/>
                </p:oleObj>
              </mc:Choice>
              <mc:Fallback>
                <p:oleObj name="Diapositiva de think-cell" r:id="rId5" imgW="270" imgH="270" progId="TCLayout.ActiveDocument.1">
                  <p:embed/>
                  <p:pic>
                    <p:nvPicPr>
                      <p:cNvPr id="3" name="Objeto 2"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ángulo 1" hidden="1"/>
          <p:cNvSpPr/>
          <p:nvPr>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lnSpc>
                <a:spcPct val="90000"/>
              </a:lnSpc>
              <a:spcBef>
                <a:spcPct val="0"/>
              </a:spcBef>
              <a:spcAft>
                <a:spcPct val="0"/>
              </a:spcAft>
            </a:pPr>
            <a:endParaRPr lang="es-ES" sz="2400" dirty="0">
              <a:latin typeface="Playfair Display" panose="00000500000000000000" pitchFamily="2" charset="0"/>
              <a:ea typeface="+mj-ea"/>
              <a:cs typeface="+mj-cs"/>
              <a:sym typeface="Playfair Display" panose="00000500000000000000" pitchFamily="2" charset="0"/>
            </a:endParaRPr>
          </a:p>
        </p:txBody>
      </p:sp>
      <p:sp>
        <p:nvSpPr>
          <p:cNvPr id="9" name="Título 8">
            <a:extLst>
              <a:ext uri="{FF2B5EF4-FFF2-40B4-BE49-F238E27FC236}">
                <a16:creationId xmlns="" xmlns:a16="http://schemas.microsoft.com/office/drawing/2014/main" id="{92C4D6DD-881B-984A-9C92-27BA5BC27568}"/>
              </a:ext>
            </a:extLst>
          </p:cNvPr>
          <p:cNvSpPr>
            <a:spLocks noGrp="1"/>
          </p:cNvSpPr>
          <p:nvPr>
            <p:ph type="title"/>
          </p:nvPr>
        </p:nvSpPr>
        <p:spPr/>
        <p:txBody>
          <a:bodyPr/>
          <a:lstStyle/>
          <a:p>
            <a:r>
              <a:rPr lang="es-ES" dirty="0" smtClean="0"/>
              <a:t>El modelo de análisis de riesgos en el ENI.</a:t>
            </a:r>
            <a:endParaRPr lang="en-US" dirty="0"/>
          </a:p>
        </p:txBody>
      </p:sp>
      <p:sp>
        <p:nvSpPr>
          <p:cNvPr id="4" name="Marcador de texto 3"/>
          <p:cNvSpPr>
            <a:spLocks noGrp="1"/>
          </p:cNvSpPr>
          <p:nvPr>
            <p:ph type="body" sz="quarter" idx="13"/>
          </p:nvPr>
        </p:nvSpPr>
        <p:spPr>
          <a:xfrm>
            <a:off x="253586" y="267750"/>
            <a:ext cx="8639588" cy="188640"/>
          </a:xfrm>
        </p:spPr>
        <p:txBody>
          <a:bodyPr/>
          <a:lstStyle/>
          <a:p>
            <a:r>
              <a:rPr lang="es-ES" dirty="0" smtClean="0"/>
              <a:t>08</a:t>
            </a:r>
            <a:r>
              <a:rPr lang="es-ES" dirty="0"/>
              <a:t>. La seguridad orientada al riesgo: Análisis de riesgos.</a:t>
            </a:r>
          </a:p>
        </p:txBody>
      </p:sp>
      <p:sp>
        <p:nvSpPr>
          <p:cNvPr id="5" name="Marcador de contenido 2">
            <a:extLst>
              <a:ext uri="{FF2B5EF4-FFF2-40B4-BE49-F238E27FC236}">
                <a16:creationId xmlns="" xmlns:a16="http://schemas.microsoft.com/office/drawing/2014/main" id="{8FFCB682-A2FC-CA4B-AF1F-9B44DC3872A4}"/>
              </a:ext>
            </a:extLst>
          </p:cNvPr>
          <p:cNvSpPr txBox="1">
            <a:spLocks/>
          </p:cNvSpPr>
          <p:nvPr/>
        </p:nvSpPr>
        <p:spPr>
          <a:xfrm>
            <a:off x="251999" y="915566"/>
            <a:ext cx="8641175" cy="1738635"/>
          </a:xfrm>
          <a:prstGeom prst="rect">
            <a:avLst/>
          </a:prstGeom>
        </p:spPr>
        <p:txBody>
          <a:bodyPr lIns="0" tIns="0" rIns="0" bIns="0" anchor="t">
            <a:noAutofit/>
          </a:bodyPr>
          <a:lstStyle>
            <a:defPPr>
              <a:defRPr lang="es-ES"/>
            </a:defPPr>
            <a:lvl1pPr marL="171450" indent="-171450" defTabSz="514337">
              <a:lnSpc>
                <a:spcPct val="100000"/>
              </a:lnSpc>
              <a:spcBef>
                <a:spcPts val="600"/>
              </a:spcBef>
              <a:buFont typeface="Arial" panose="020B0604020202020204" pitchFamily="34" charset="0"/>
              <a:buChar char="•"/>
              <a:defRPr kumimoji="0" sz="1200" b="0" i="0" u="none" strike="noStrike" cap="none" spc="0" normalizeH="0" baseline="0">
                <a:ln>
                  <a:noFill/>
                </a:ln>
                <a:solidFill>
                  <a:srgbClr val="1A3B47"/>
                </a:solidFill>
                <a:effectLst/>
                <a:uLnTx/>
                <a:uFillTx/>
                <a:latin typeface="Soho Gothic Pro" panose="020B0503030504020204" pitchFamily="34" charset="0"/>
                <a:cs typeface="Soho Gothic Pro" panose="020B0503030504020204" pitchFamily="34" charset="0"/>
              </a:defRPr>
            </a:lvl1pPr>
            <a:lvl2pPr marL="385754" indent="-128585" defTabSz="514337">
              <a:lnSpc>
                <a:spcPct val="90000"/>
              </a:lnSpc>
              <a:spcBef>
                <a:spcPts val="281"/>
              </a:spcBef>
              <a:buFont typeface="Arial" panose="020B0604020202020204" pitchFamily="34" charset="0"/>
              <a:buNone/>
            </a:lvl2pPr>
            <a:lvl3pPr marL="642922" indent="-128585" defTabSz="514337">
              <a:lnSpc>
                <a:spcPct val="90000"/>
              </a:lnSpc>
              <a:spcBef>
                <a:spcPts val="281"/>
              </a:spcBef>
              <a:buFont typeface="Arial" panose="020B0604020202020204" pitchFamily="34" charset="0"/>
              <a:buNone/>
              <a:defRPr sz="1125"/>
            </a:lvl3pPr>
            <a:lvl4pPr marL="900091" indent="-128585" defTabSz="514337">
              <a:lnSpc>
                <a:spcPct val="90000"/>
              </a:lnSpc>
              <a:spcBef>
                <a:spcPts val="281"/>
              </a:spcBef>
              <a:buFont typeface="Arial" panose="020B0604020202020204" pitchFamily="34" charset="0"/>
              <a:buNone/>
              <a:defRPr sz="1013"/>
            </a:lvl4pPr>
            <a:lvl5pPr marL="1157259" indent="-128585" defTabSz="514337">
              <a:lnSpc>
                <a:spcPct val="90000"/>
              </a:lnSpc>
              <a:spcBef>
                <a:spcPts val="281"/>
              </a:spcBef>
              <a:buFont typeface="Arial" panose="020B0604020202020204" pitchFamily="34" charset="0"/>
              <a:buNone/>
              <a:defRPr sz="1013"/>
            </a:lvl5pPr>
            <a:lvl6pPr marL="1414428" indent="-128585" defTabSz="514337">
              <a:lnSpc>
                <a:spcPct val="90000"/>
              </a:lnSpc>
              <a:spcBef>
                <a:spcPts val="281"/>
              </a:spcBef>
              <a:buFont typeface="Arial" panose="020B0604020202020204" pitchFamily="34" charset="0"/>
              <a:buChar char="•"/>
              <a:defRPr sz="1013"/>
            </a:lvl6pPr>
            <a:lvl7pPr marL="1671596" indent="-128585" defTabSz="514337">
              <a:lnSpc>
                <a:spcPct val="90000"/>
              </a:lnSpc>
              <a:spcBef>
                <a:spcPts val="281"/>
              </a:spcBef>
              <a:buFont typeface="Arial" panose="020B0604020202020204" pitchFamily="34" charset="0"/>
              <a:buChar char="•"/>
              <a:defRPr sz="1013"/>
            </a:lvl7pPr>
            <a:lvl8pPr marL="1928765" indent="-128585" defTabSz="514337">
              <a:lnSpc>
                <a:spcPct val="90000"/>
              </a:lnSpc>
              <a:spcBef>
                <a:spcPts val="281"/>
              </a:spcBef>
              <a:buFont typeface="Arial" panose="020B0604020202020204" pitchFamily="34" charset="0"/>
              <a:buChar char="•"/>
              <a:defRPr sz="1013"/>
            </a:lvl8pPr>
            <a:lvl9pPr marL="2185934" indent="-128585" defTabSz="514337">
              <a:lnSpc>
                <a:spcPct val="90000"/>
              </a:lnSpc>
              <a:spcBef>
                <a:spcPts val="281"/>
              </a:spcBef>
              <a:buFont typeface="Arial" panose="020B0604020202020204" pitchFamily="34" charset="0"/>
              <a:buChar char="•"/>
              <a:defRPr sz="1013"/>
            </a:lvl9pPr>
          </a:lstStyle>
          <a:p>
            <a:pPr marL="0" indent="0">
              <a:buNone/>
            </a:pPr>
            <a:r>
              <a:rPr lang="es-ES" sz="1400" dirty="0" smtClean="0">
                <a:latin typeface="+mn-lt"/>
              </a:rPr>
              <a:t>La gestión de riesgos como actividad obligatoria del ENS.</a:t>
            </a:r>
            <a:endParaRPr lang="es-ES" sz="1400" dirty="0">
              <a:latin typeface="+mn-lt"/>
            </a:endParaRPr>
          </a:p>
          <a:p>
            <a:pPr marL="0" indent="0">
              <a:buNone/>
            </a:pPr>
            <a:endParaRPr lang="es-ES" sz="1400" dirty="0" smtClean="0">
              <a:latin typeface="+mn-lt"/>
            </a:endParaRPr>
          </a:p>
          <a:p>
            <a:pPr marL="0" indent="0">
              <a:buNone/>
            </a:pPr>
            <a:r>
              <a:rPr lang="es-ES" sz="1400" dirty="0" smtClean="0">
                <a:latin typeface="+mn-lt"/>
              </a:rPr>
              <a:t>El </a:t>
            </a:r>
            <a:r>
              <a:rPr lang="es-ES" sz="1400" dirty="0">
                <a:latin typeface="+mn-lt"/>
              </a:rPr>
              <a:t>art. 6 del ENS señala como obligatorio, para todos los sistemas </a:t>
            </a:r>
            <a:r>
              <a:rPr lang="es-ES" sz="1400" dirty="0" smtClean="0">
                <a:latin typeface="+mn-lt"/>
              </a:rPr>
              <a:t>afectados por </a:t>
            </a:r>
            <a:r>
              <a:rPr lang="es-ES" sz="1400" dirty="0">
                <a:latin typeface="+mn-lt"/>
              </a:rPr>
              <a:t>el ENS, el desarrollo de un Análisis de Riesgos, al que deberá seguir el </a:t>
            </a:r>
            <a:r>
              <a:rPr lang="es-ES" sz="1400" dirty="0" smtClean="0">
                <a:latin typeface="+mn-lt"/>
              </a:rPr>
              <a:t>correspondiente proceso </a:t>
            </a:r>
            <a:r>
              <a:rPr lang="es-ES" sz="1400" dirty="0">
                <a:latin typeface="+mn-lt"/>
              </a:rPr>
              <a:t>de Gestión de Riesgos (art. 13</a:t>
            </a:r>
            <a:r>
              <a:rPr lang="es-ES" sz="1400" dirty="0" smtClean="0">
                <a:latin typeface="+mn-lt"/>
              </a:rPr>
              <a:t>).</a:t>
            </a:r>
          </a:p>
          <a:p>
            <a:r>
              <a:rPr lang="es-ES" sz="1400" i="1" dirty="0"/>
              <a:t>Artículo 13. Análisis y gestión de los riesgos</a:t>
            </a:r>
            <a:r>
              <a:rPr lang="es-ES" sz="1400" i="1" dirty="0" smtClean="0"/>
              <a:t>.</a:t>
            </a:r>
            <a:endParaRPr lang="es-ES" sz="1400" i="1" dirty="0"/>
          </a:p>
          <a:p>
            <a:pPr marL="717550" indent="-358775"/>
            <a:r>
              <a:rPr lang="es-ES" sz="1400" i="1" dirty="0"/>
              <a:t>1. Cada organización que desarrolle e implante sistemas para el tratamiento de la información y las comunicaciones realizará su propia gestión de riesgos.</a:t>
            </a:r>
          </a:p>
          <a:p>
            <a:pPr marL="717550" indent="-358775"/>
            <a:r>
              <a:rPr lang="es-ES" sz="1400" i="1" dirty="0"/>
              <a:t>2. Esta gestión se realizará por medio del análisis y tratamiento de los riesgos a los que está expuesto el sistema. Sin perjuicio de lo dispuesto en el anexo II, se empleará alguna metodología reconocida internacionalmente.</a:t>
            </a:r>
          </a:p>
          <a:p>
            <a:pPr marL="717550" indent="-358775"/>
            <a:r>
              <a:rPr lang="es-ES" sz="1400" i="1" dirty="0"/>
              <a:t>3. Las medidas adoptadas para mitigar o suprimir los riesgos deberán estar justificadas y, en todo caso, existirá una proporcionalidad entre ellas y los riesgos.</a:t>
            </a:r>
            <a:endParaRPr lang="es-ES" sz="1400" i="1" dirty="0" smtClean="0">
              <a:latin typeface="+mn-lt"/>
            </a:endParaRPr>
          </a:p>
        </p:txBody>
      </p:sp>
    </p:spTree>
    <p:extLst>
      <p:ext uri="{BB962C8B-B14F-4D97-AF65-F5344CB8AC3E}">
        <p14:creationId xmlns:p14="http://schemas.microsoft.com/office/powerpoint/2010/main" val="386860021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to 2" hidden="1"/>
          <p:cNvGraphicFramePr>
            <a:graphicFrameLocks noChangeAspect="1"/>
          </p:cNvGraphicFramePr>
          <p:nvPr>
            <p:custDataLst>
              <p:tags r:id="rId2"/>
            </p:custDataLst>
            <p:extLst>
              <p:ext uri="{D42A27DB-BD31-4B8C-83A1-F6EECF244321}">
                <p14:modId xmlns:p14="http://schemas.microsoft.com/office/powerpoint/2010/main" val="167656462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0471" name="Diapositiva de think-cell" r:id="rId5" imgW="270" imgH="270" progId="TCLayout.ActiveDocument.1">
                  <p:embed/>
                </p:oleObj>
              </mc:Choice>
              <mc:Fallback>
                <p:oleObj name="Diapositiva de think-cell" r:id="rId5" imgW="270" imgH="270"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ángulo 1" hidden="1"/>
          <p:cNvSpPr/>
          <p:nvPr>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lnSpc>
                <a:spcPct val="90000"/>
              </a:lnSpc>
              <a:spcBef>
                <a:spcPct val="0"/>
              </a:spcBef>
              <a:spcAft>
                <a:spcPct val="0"/>
              </a:spcAft>
            </a:pPr>
            <a:endParaRPr lang="es-ES" sz="2400" dirty="0">
              <a:latin typeface="Playfair Display" panose="00000500000000000000" pitchFamily="2" charset="0"/>
              <a:ea typeface="+mj-ea"/>
              <a:cs typeface="+mj-cs"/>
              <a:sym typeface="Playfair Display" panose="00000500000000000000" pitchFamily="2" charset="0"/>
            </a:endParaRPr>
          </a:p>
        </p:txBody>
      </p:sp>
      <p:sp>
        <p:nvSpPr>
          <p:cNvPr id="9" name="Título 8">
            <a:extLst>
              <a:ext uri="{FF2B5EF4-FFF2-40B4-BE49-F238E27FC236}">
                <a16:creationId xmlns="" xmlns:a16="http://schemas.microsoft.com/office/drawing/2014/main" id="{92C4D6DD-881B-984A-9C92-27BA5BC27568}"/>
              </a:ext>
            </a:extLst>
          </p:cNvPr>
          <p:cNvSpPr>
            <a:spLocks noGrp="1"/>
          </p:cNvSpPr>
          <p:nvPr>
            <p:ph type="title"/>
          </p:nvPr>
        </p:nvSpPr>
        <p:spPr/>
        <p:txBody>
          <a:bodyPr/>
          <a:lstStyle/>
          <a:p>
            <a:r>
              <a:rPr lang="es-ES" dirty="0" smtClean="0"/>
              <a:t>Ley 11/2007 (derogada por las leyes 39/2015 y 40/2015)</a:t>
            </a:r>
            <a:endParaRPr lang="en-US" dirty="0"/>
          </a:p>
        </p:txBody>
      </p:sp>
      <p:sp>
        <p:nvSpPr>
          <p:cNvPr id="4" name="Marcador de texto 3"/>
          <p:cNvSpPr>
            <a:spLocks noGrp="1"/>
          </p:cNvSpPr>
          <p:nvPr>
            <p:ph type="body" sz="quarter" idx="13"/>
          </p:nvPr>
        </p:nvSpPr>
        <p:spPr/>
        <p:txBody>
          <a:bodyPr/>
          <a:lstStyle/>
          <a:p>
            <a:r>
              <a:rPr lang="es-ES" dirty="0"/>
              <a:t>01. La esencia de la Ley 11/2007, el  ENS y el ENI</a:t>
            </a:r>
          </a:p>
        </p:txBody>
      </p:sp>
      <p:sp>
        <p:nvSpPr>
          <p:cNvPr id="5" name="Marcador de contenido 2">
            <a:extLst>
              <a:ext uri="{FF2B5EF4-FFF2-40B4-BE49-F238E27FC236}">
                <a16:creationId xmlns="" xmlns:a16="http://schemas.microsoft.com/office/drawing/2014/main" id="{8FFCB682-A2FC-CA4B-AF1F-9B44DC3872A4}"/>
              </a:ext>
            </a:extLst>
          </p:cNvPr>
          <p:cNvSpPr txBox="1">
            <a:spLocks/>
          </p:cNvSpPr>
          <p:nvPr/>
        </p:nvSpPr>
        <p:spPr>
          <a:xfrm>
            <a:off x="251999" y="1131750"/>
            <a:ext cx="8641175" cy="1738635"/>
          </a:xfrm>
          <a:prstGeom prst="rect">
            <a:avLst/>
          </a:prstGeom>
        </p:spPr>
        <p:txBody>
          <a:bodyPr lIns="0" tIns="0" rIns="0" bIns="0" anchor="t">
            <a:noAutofit/>
          </a:bodyPr>
          <a:lstStyle>
            <a:defPPr>
              <a:defRPr lang="es-ES"/>
            </a:defPPr>
            <a:lvl1pPr marL="171450" indent="-171450" defTabSz="514337">
              <a:lnSpc>
                <a:spcPct val="100000"/>
              </a:lnSpc>
              <a:spcBef>
                <a:spcPts val="600"/>
              </a:spcBef>
              <a:buFont typeface="Arial" panose="020B0604020202020204" pitchFamily="34" charset="0"/>
              <a:buChar char="•"/>
              <a:defRPr kumimoji="0" sz="1200" b="0" i="0" u="none" strike="noStrike" cap="none" spc="0" normalizeH="0" baseline="0">
                <a:ln>
                  <a:noFill/>
                </a:ln>
                <a:solidFill>
                  <a:srgbClr val="1A3B47"/>
                </a:solidFill>
                <a:effectLst/>
                <a:uLnTx/>
                <a:uFillTx/>
                <a:latin typeface="Soho Gothic Pro" panose="020B0503030504020204" pitchFamily="34" charset="0"/>
                <a:cs typeface="Soho Gothic Pro" panose="020B0503030504020204" pitchFamily="34" charset="0"/>
              </a:defRPr>
            </a:lvl1pPr>
            <a:lvl2pPr marL="385754" indent="-128585" defTabSz="514337">
              <a:lnSpc>
                <a:spcPct val="90000"/>
              </a:lnSpc>
              <a:spcBef>
                <a:spcPts val="281"/>
              </a:spcBef>
              <a:buFont typeface="Arial" panose="020B0604020202020204" pitchFamily="34" charset="0"/>
              <a:buNone/>
            </a:lvl2pPr>
            <a:lvl3pPr marL="642922" indent="-128585" defTabSz="514337">
              <a:lnSpc>
                <a:spcPct val="90000"/>
              </a:lnSpc>
              <a:spcBef>
                <a:spcPts val="281"/>
              </a:spcBef>
              <a:buFont typeface="Arial" panose="020B0604020202020204" pitchFamily="34" charset="0"/>
              <a:buNone/>
              <a:defRPr sz="1125"/>
            </a:lvl3pPr>
            <a:lvl4pPr marL="900091" indent="-128585" defTabSz="514337">
              <a:lnSpc>
                <a:spcPct val="90000"/>
              </a:lnSpc>
              <a:spcBef>
                <a:spcPts val="281"/>
              </a:spcBef>
              <a:buFont typeface="Arial" panose="020B0604020202020204" pitchFamily="34" charset="0"/>
              <a:buNone/>
              <a:defRPr sz="1013"/>
            </a:lvl4pPr>
            <a:lvl5pPr marL="1157259" indent="-128585" defTabSz="514337">
              <a:lnSpc>
                <a:spcPct val="90000"/>
              </a:lnSpc>
              <a:spcBef>
                <a:spcPts val="281"/>
              </a:spcBef>
              <a:buFont typeface="Arial" panose="020B0604020202020204" pitchFamily="34" charset="0"/>
              <a:buNone/>
              <a:defRPr sz="1013"/>
            </a:lvl5pPr>
            <a:lvl6pPr marL="1414428" indent="-128585" defTabSz="514337">
              <a:lnSpc>
                <a:spcPct val="90000"/>
              </a:lnSpc>
              <a:spcBef>
                <a:spcPts val="281"/>
              </a:spcBef>
              <a:buFont typeface="Arial" panose="020B0604020202020204" pitchFamily="34" charset="0"/>
              <a:buChar char="•"/>
              <a:defRPr sz="1013"/>
            </a:lvl6pPr>
            <a:lvl7pPr marL="1671596" indent="-128585" defTabSz="514337">
              <a:lnSpc>
                <a:spcPct val="90000"/>
              </a:lnSpc>
              <a:spcBef>
                <a:spcPts val="281"/>
              </a:spcBef>
              <a:buFont typeface="Arial" panose="020B0604020202020204" pitchFamily="34" charset="0"/>
              <a:buChar char="•"/>
              <a:defRPr sz="1013"/>
            </a:lvl7pPr>
            <a:lvl8pPr marL="1928765" indent="-128585" defTabSz="514337">
              <a:lnSpc>
                <a:spcPct val="90000"/>
              </a:lnSpc>
              <a:spcBef>
                <a:spcPts val="281"/>
              </a:spcBef>
              <a:buFont typeface="Arial" panose="020B0604020202020204" pitchFamily="34" charset="0"/>
              <a:buChar char="•"/>
              <a:defRPr sz="1013"/>
            </a:lvl8pPr>
            <a:lvl9pPr marL="2185934" indent="-128585" defTabSz="514337">
              <a:lnSpc>
                <a:spcPct val="90000"/>
              </a:lnSpc>
              <a:spcBef>
                <a:spcPts val="281"/>
              </a:spcBef>
              <a:buFont typeface="Arial" panose="020B0604020202020204" pitchFamily="34" charset="0"/>
              <a:buChar char="•"/>
              <a:defRPr sz="1013"/>
            </a:lvl9pPr>
          </a:lstStyle>
          <a:p>
            <a:pPr marL="0" indent="0">
              <a:buNone/>
            </a:pPr>
            <a:r>
              <a:rPr lang="es-ES" sz="1400" dirty="0" smtClean="0">
                <a:latin typeface="+mn-lt"/>
              </a:rPr>
              <a:t>La Ley 11/2007 (Ley de acceso electrónico de los ciudadanos a los servicios públicos) es la ley que (hasta su derogación por las leyes </a:t>
            </a:r>
            <a:r>
              <a:rPr lang="es-ES" sz="1400" dirty="0" smtClean="0"/>
              <a:t>39/2015 y 40/2015) regulaba lo que se ha dado en llamar Administración Electrónica.</a:t>
            </a:r>
          </a:p>
          <a:p>
            <a:pPr marL="0" indent="0">
              <a:buNone/>
            </a:pPr>
            <a:endParaRPr lang="es-ES" sz="1400" dirty="0">
              <a:latin typeface="+mn-lt"/>
            </a:endParaRPr>
          </a:p>
          <a:p>
            <a:pPr marL="0" indent="0">
              <a:buNone/>
            </a:pPr>
            <a:r>
              <a:rPr lang="es-ES" sz="1400" dirty="0" smtClean="0">
                <a:latin typeface="+mn-lt"/>
              </a:rPr>
              <a:t>Su objetivo es dar carta de naturaleza a la Administración Electrónica; esto es, permitir llevar a cabo el Procedimiento Administrativo por medios exclusivamente electrónicos (este objetivo está explícitamente recogido en la Ley 39/2015, que plantea el canal electrónico como principal y el papel como residual, en todo caso).</a:t>
            </a:r>
          </a:p>
          <a:p>
            <a:pPr marL="0" indent="0">
              <a:buNone/>
            </a:pPr>
            <a:endParaRPr lang="es-ES" sz="1400" dirty="0">
              <a:latin typeface="+mn-lt"/>
            </a:endParaRPr>
          </a:p>
          <a:p>
            <a:pPr marL="0" indent="0">
              <a:buNone/>
            </a:pPr>
            <a:r>
              <a:rPr lang="es-ES" sz="1400" dirty="0" smtClean="0">
                <a:latin typeface="+mn-lt"/>
              </a:rPr>
              <a:t>Para poder llevar a cabo lo anterior, la ley se ocupa de manera especial los aspectos principales ligados a la seguridad de la “información administrativa electrónica” (expediente electrónico, documento electrónico, notificaciones electrónicas, sede electrónica, registros de entrada electrónicos,…)</a:t>
            </a:r>
          </a:p>
        </p:txBody>
      </p:sp>
    </p:spTree>
    <p:extLst>
      <p:ext uri="{BB962C8B-B14F-4D97-AF65-F5344CB8AC3E}">
        <p14:creationId xmlns:p14="http://schemas.microsoft.com/office/powerpoint/2010/main" val="306073308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to 2" hidden="1"/>
          <p:cNvGraphicFramePr>
            <a:graphicFrameLocks noChangeAspect="1"/>
          </p:cNvGraphicFramePr>
          <p:nvPr>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42702" name="Diapositiva de think-cell" r:id="rId5" imgW="270" imgH="270" progId="TCLayout.ActiveDocument.1">
                  <p:embed/>
                </p:oleObj>
              </mc:Choice>
              <mc:Fallback>
                <p:oleObj name="Diapositiva de think-cell" r:id="rId5" imgW="270" imgH="270" progId="TCLayout.ActiveDocument.1">
                  <p:embed/>
                  <p:pic>
                    <p:nvPicPr>
                      <p:cNvPr id="3" name="Objeto 2"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ángulo 1" hidden="1"/>
          <p:cNvSpPr/>
          <p:nvPr>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lnSpc>
                <a:spcPct val="90000"/>
              </a:lnSpc>
              <a:spcBef>
                <a:spcPct val="0"/>
              </a:spcBef>
              <a:spcAft>
                <a:spcPct val="0"/>
              </a:spcAft>
            </a:pPr>
            <a:endParaRPr lang="es-ES" sz="2400" dirty="0">
              <a:latin typeface="Playfair Display" panose="00000500000000000000" pitchFamily="2" charset="0"/>
              <a:ea typeface="+mj-ea"/>
              <a:cs typeface="+mj-cs"/>
              <a:sym typeface="Playfair Display" panose="00000500000000000000" pitchFamily="2" charset="0"/>
            </a:endParaRPr>
          </a:p>
        </p:txBody>
      </p:sp>
      <p:sp>
        <p:nvSpPr>
          <p:cNvPr id="9" name="Título 8">
            <a:extLst>
              <a:ext uri="{FF2B5EF4-FFF2-40B4-BE49-F238E27FC236}">
                <a16:creationId xmlns="" xmlns:a16="http://schemas.microsoft.com/office/drawing/2014/main" id="{92C4D6DD-881B-984A-9C92-27BA5BC27568}"/>
              </a:ext>
            </a:extLst>
          </p:cNvPr>
          <p:cNvSpPr>
            <a:spLocks noGrp="1"/>
          </p:cNvSpPr>
          <p:nvPr>
            <p:ph type="title"/>
          </p:nvPr>
        </p:nvSpPr>
        <p:spPr/>
        <p:txBody>
          <a:bodyPr/>
          <a:lstStyle/>
          <a:p>
            <a:r>
              <a:rPr lang="es-ES" dirty="0" smtClean="0"/>
              <a:t>Tipos de Análisis de Riesgos.</a:t>
            </a:r>
            <a:endParaRPr lang="en-US" dirty="0"/>
          </a:p>
        </p:txBody>
      </p:sp>
      <p:sp>
        <p:nvSpPr>
          <p:cNvPr id="4" name="Marcador de texto 3"/>
          <p:cNvSpPr>
            <a:spLocks noGrp="1"/>
          </p:cNvSpPr>
          <p:nvPr>
            <p:ph type="body" sz="quarter" idx="13"/>
          </p:nvPr>
        </p:nvSpPr>
        <p:spPr>
          <a:xfrm>
            <a:off x="253586" y="267750"/>
            <a:ext cx="8639588" cy="188640"/>
          </a:xfrm>
        </p:spPr>
        <p:txBody>
          <a:bodyPr/>
          <a:lstStyle/>
          <a:p>
            <a:r>
              <a:rPr lang="es-ES" dirty="0" smtClean="0"/>
              <a:t>08</a:t>
            </a:r>
            <a:r>
              <a:rPr lang="es-ES" dirty="0"/>
              <a:t>. La seguridad orientada al riesgo: Análisis de riesgos.</a:t>
            </a:r>
          </a:p>
        </p:txBody>
      </p:sp>
      <p:sp>
        <p:nvSpPr>
          <p:cNvPr id="5" name="Marcador de contenido 2">
            <a:extLst>
              <a:ext uri="{FF2B5EF4-FFF2-40B4-BE49-F238E27FC236}">
                <a16:creationId xmlns="" xmlns:a16="http://schemas.microsoft.com/office/drawing/2014/main" id="{8FFCB682-A2FC-CA4B-AF1F-9B44DC3872A4}"/>
              </a:ext>
            </a:extLst>
          </p:cNvPr>
          <p:cNvSpPr txBox="1">
            <a:spLocks/>
          </p:cNvSpPr>
          <p:nvPr/>
        </p:nvSpPr>
        <p:spPr>
          <a:xfrm>
            <a:off x="251999" y="915566"/>
            <a:ext cx="8641175" cy="1738635"/>
          </a:xfrm>
          <a:prstGeom prst="rect">
            <a:avLst/>
          </a:prstGeom>
        </p:spPr>
        <p:txBody>
          <a:bodyPr lIns="0" tIns="0" rIns="0" bIns="0" anchor="t">
            <a:noAutofit/>
          </a:bodyPr>
          <a:lstStyle>
            <a:defPPr>
              <a:defRPr lang="es-ES"/>
            </a:defPPr>
            <a:lvl1pPr marL="171450" indent="-171450" defTabSz="514337">
              <a:lnSpc>
                <a:spcPct val="100000"/>
              </a:lnSpc>
              <a:spcBef>
                <a:spcPts val="600"/>
              </a:spcBef>
              <a:buFont typeface="Arial" panose="020B0604020202020204" pitchFamily="34" charset="0"/>
              <a:buChar char="•"/>
              <a:defRPr kumimoji="0" sz="1200" b="0" i="0" u="none" strike="noStrike" cap="none" spc="0" normalizeH="0" baseline="0">
                <a:ln>
                  <a:noFill/>
                </a:ln>
                <a:solidFill>
                  <a:srgbClr val="1A3B47"/>
                </a:solidFill>
                <a:effectLst/>
                <a:uLnTx/>
                <a:uFillTx/>
                <a:latin typeface="Soho Gothic Pro" panose="020B0503030504020204" pitchFamily="34" charset="0"/>
                <a:cs typeface="Soho Gothic Pro" panose="020B0503030504020204" pitchFamily="34" charset="0"/>
              </a:defRPr>
            </a:lvl1pPr>
            <a:lvl2pPr marL="385754" indent="-128585" defTabSz="514337">
              <a:lnSpc>
                <a:spcPct val="90000"/>
              </a:lnSpc>
              <a:spcBef>
                <a:spcPts val="281"/>
              </a:spcBef>
              <a:buFont typeface="Arial" panose="020B0604020202020204" pitchFamily="34" charset="0"/>
              <a:buNone/>
            </a:lvl2pPr>
            <a:lvl3pPr marL="642922" indent="-128585" defTabSz="514337">
              <a:lnSpc>
                <a:spcPct val="90000"/>
              </a:lnSpc>
              <a:spcBef>
                <a:spcPts val="281"/>
              </a:spcBef>
              <a:buFont typeface="Arial" panose="020B0604020202020204" pitchFamily="34" charset="0"/>
              <a:buNone/>
              <a:defRPr sz="1125"/>
            </a:lvl3pPr>
            <a:lvl4pPr marL="900091" indent="-128585" defTabSz="514337">
              <a:lnSpc>
                <a:spcPct val="90000"/>
              </a:lnSpc>
              <a:spcBef>
                <a:spcPts val="281"/>
              </a:spcBef>
              <a:buFont typeface="Arial" panose="020B0604020202020204" pitchFamily="34" charset="0"/>
              <a:buNone/>
              <a:defRPr sz="1013"/>
            </a:lvl4pPr>
            <a:lvl5pPr marL="1157259" indent="-128585" defTabSz="514337">
              <a:lnSpc>
                <a:spcPct val="90000"/>
              </a:lnSpc>
              <a:spcBef>
                <a:spcPts val="281"/>
              </a:spcBef>
              <a:buFont typeface="Arial" panose="020B0604020202020204" pitchFamily="34" charset="0"/>
              <a:buNone/>
              <a:defRPr sz="1013"/>
            </a:lvl5pPr>
            <a:lvl6pPr marL="1414428" indent="-128585" defTabSz="514337">
              <a:lnSpc>
                <a:spcPct val="90000"/>
              </a:lnSpc>
              <a:spcBef>
                <a:spcPts val="281"/>
              </a:spcBef>
              <a:buFont typeface="Arial" panose="020B0604020202020204" pitchFamily="34" charset="0"/>
              <a:buChar char="•"/>
              <a:defRPr sz="1013"/>
            </a:lvl6pPr>
            <a:lvl7pPr marL="1671596" indent="-128585" defTabSz="514337">
              <a:lnSpc>
                <a:spcPct val="90000"/>
              </a:lnSpc>
              <a:spcBef>
                <a:spcPts val="281"/>
              </a:spcBef>
              <a:buFont typeface="Arial" panose="020B0604020202020204" pitchFamily="34" charset="0"/>
              <a:buChar char="•"/>
              <a:defRPr sz="1013"/>
            </a:lvl7pPr>
            <a:lvl8pPr marL="1928765" indent="-128585" defTabSz="514337">
              <a:lnSpc>
                <a:spcPct val="90000"/>
              </a:lnSpc>
              <a:spcBef>
                <a:spcPts val="281"/>
              </a:spcBef>
              <a:buFont typeface="Arial" panose="020B0604020202020204" pitchFamily="34" charset="0"/>
              <a:buChar char="•"/>
              <a:defRPr sz="1013"/>
            </a:lvl8pPr>
            <a:lvl9pPr marL="2185934" indent="-128585" defTabSz="514337">
              <a:lnSpc>
                <a:spcPct val="90000"/>
              </a:lnSpc>
              <a:spcBef>
                <a:spcPts val="281"/>
              </a:spcBef>
              <a:buFont typeface="Arial" panose="020B0604020202020204" pitchFamily="34" charset="0"/>
              <a:buChar char="•"/>
              <a:defRPr sz="1013"/>
            </a:lvl9pPr>
          </a:lstStyle>
          <a:p>
            <a:pPr marL="0" indent="0">
              <a:buNone/>
            </a:pPr>
            <a:r>
              <a:rPr lang="es-ES" sz="1400" dirty="0">
                <a:latin typeface="+mn-lt"/>
              </a:rPr>
              <a:t>Análisis y la Gestión de Riesgos son la base de la Seguridad TIC. </a:t>
            </a:r>
            <a:r>
              <a:rPr lang="es-ES" sz="1400" dirty="0" smtClean="0">
                <a:latin typeface="+mn-lt"/>
              </a:rPr>
              <a:t>Las Directrices </a:t>
            </a:r>
            <a:r>
              <a:rPr lang="es-ES" sz="1400" dirty="0">
                <a:latin typeface="+mn-lt"/>
              </a:rPr>
              <a:t>de seguridad de la OCDE, las normas internacionales ISO/IEC 27001/27002, </a:t>
            </a:r>
            <a:r>
              <a:rPr lang="es-ES" sz="1400" dirty="0" smtClean="0">
                <a:latin typeface="+mn-lt"/>
              </a:rPr>
              <a:t>las normas </a:t>
            </a:r>
            <a:r>
              <a:rPr lang="es-ES" sz="1400" dirty="0">
                <a:latin typeface="+mn-lt"/>
              </a:rPr>
              <a:t>NIST, etc., todas ellas sustentan su aplicación a un preceptivo análisis </a:t>
            </a:r>
            <a:r>
              <a:rPr lang="es-ES" sz="1400" dirty="0" smtClean="0">
                <a:latin typeface="+mn-lt"/>
              </a:rPr>
              <a:t>y ulterior gestión </a:t>
            </a:r>
            <a:r>
              <a:rPr lang="es-ES" sz="1400" dirty="0">
                <a:latin typeface="+mn-lt"/>
              </a:rPr>
              <a:t>de riesgos.</a:t>
            </a:r>
            <a:endParaRPr lang="es-ES" sz="1400" dirty="0" smtClean="0">
              <a:latin typeface="+mn-lt"/>
            </a:endParaRPr>
          </a:p>
          <a:p>
            <a:pPr marL="0" indent="0">
              <a:buNone/>
            </a:pPr>
            <a:r>
              <a:rPr lang="es-ES" sz="1400" dirty="0" smtClean="0">
                <a:latin typeface="+mn-lt"/>
              </a:rPr>
              <a:t>Dentro de la Administración Pública española existe una metodología específica para el análisis de riesgos (</a:t>
            </a:r>
            <a:r>
              <a:rPr lang="es-ES" sz="1400" dirty="0" err="1" smtClean="0">
                <a:latin typeface="+mn-lt"/>
              </a:rPr>
              <a:t>Magerit</a:t>
            </a:r>
            <a:r>
              <a:rPr lang="es-ES" sz="1400" dirty="0" smtClean="0">
                <a:latin typeface="+mn-lt"/>
              </a:rPr>
              <a:t>)</a:t>
            </a:r>
            <a:r>
              <a:rPr lang="es-ES" sz="1400" i="1" dirty="0" smtClean="0"/>
              <a:t>. </a:t>
            </a:r>
            <a:r>
              <a:rPr lang="es-ES" sz="1400" dirty="0" smtClean="0"/>
              <a:t>No obstante, en el contexto del ENS sería posible utilizar cualquier otra internacionalmente reconocida (por ejemplo, </a:t>
            </a:r>
            <a:r>
              <a:rPr lang="es-ES" sz="1400" dirty="0"/>
              <a:t>ISO/IEC </a:t>
            </a:r>
            <a:r>
              <a:rPr lang="es-ES" sz="1400" dirty="0" smtClean="0"/>
              <a:t>27001/27002). </a:t>
            </a:r>
            <a:endParaRPr lang="es-ES" sz="1400" i="1" dirty="0" smtClean="0">
              <a:latin typeface="+mn-lt"/>
            </a:endParaRPr>
          </a:p>
        </p:txBody>
      </p:sp>
    </p:spTree>
    <p:extLst>
      <p:ext uri="{BB962C8B-B14F-4D97-AF65-F5344CB8AC3E}">
        <p14:creationId xmlns:p14="http://schemas.microsoft.com/office/powerpoint/2010/main" val="231133025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to 2" hidden="1"/>
          <p:cNvGraphicFramePr>
            <a:graphicFrameLocks noChangeAspect="1"/>
          </p:cNvGraphicFramePr>
          <p:nvPr>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43726" name="Diapositiva de think-cell" r:id="rId5" imgW="270" imgH="270" progId="TCLayout.ActiveDocument.1">
                  <p:embed/>
                </p:oleObj>
              </mc:Choice>
              <mc:Fallback>
                <p:oleObj name="Diapositiva de think-cell" r:id="rId5" imgW="270" imgH="270" progId="TCLayout.ActiveDocument.1">
                  <p:embed/>
                  <p:pic>
                    <p:nvPicPr>
                      <p:cNvPr id="3" name="Objeto 2"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ángulo 1" hidden="1"/>
          <p:cNvSpPr/>
          <p:nvPr>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lnSpc>
                <a:spcPct val="90000"/>
              </a:lnSpc>
              <a:spcBef>
                <a:spcPct val="0"/>
              </a:spcBef>
              <a:spcAft>
                <a:spcPct val="0"/>
              </a:spcAft>
            </a:pPr>
            <a:endParaRPr lang="es-ES" sz="2400" dirty="0">
              <a:latin typeface="Playfair Display" panose="00000500000000000000" pitchFamily="2" charset="0"/>
              <a:ea typeface="+mj-ea"/>
              <a:cs typeface="+mj-cs"/>
              <a:sym typeface="Playfair Display" panose="00000500000000000000" pitchFamily="2" charset="0"/>
            </a:endParaRPr>
          </a:p>
        </p:txBody>
      </p:sp>
      <p:sp>
        <p:nvSpPr>
          <p:cNvPr id="9" name="Título 8">
            <a:extLst>
              <a:ext uri="{FF2B5EF4-FFF2-40B4-BE49-F238E27FC236}">
                <a16:creationId xmlns="" xmlns:a16="http://schemas.microsoft.com/office/drawing/2014/main" id="{92C4D6DD-881B-984A-9C92-27BA5BC27568}"/>
              </a:ext>
            </a:extLst>
          </p:cNvPr>
          <p:cNvSpPr>
            <a:spLocks noGrp="1"/>
          </p:cNvSpPr>
          <p:nvPr>
            <p:ph type="title"/>
          </p:nvPr>
        </p:nvSpPr>
        <p:spPr/>
        <p:txBody>
          <a:bodyPr/>
          <a:lstStyle/>
          <a:p>
            <a:r>
              <a:rPr lang="es-ES" dirty="0" smtClean="0"/>
              <a:t>Un ejemplo: </a:t>
            </a:r>
            <a:r>
              <a:rPr lang="es-ES" dirty="0" err="1" smtClean="0"/>
              <a:t>Magerit</a:t>
            </a:r>
            <a:r>
              <a:rPr lang="es-ES" dirty="0" smtClean="0"/>
              <a:t>.</a:t>
            </a:r>
            <a:endParaRPr lang="en-US" dirty="0"/>
          </a:p>
        </p:txBody>
      </p:sp>
      <p:sp>
        <p:nvSpPr>
          <p:cNvPr id="4" name="Marcador de texto 3"/>
          <p:cNvSpPr>
            <a:spLocks noGrp="1"/>
          </p:cNvSpPr>
          <p:nvPr>
            <p:ph type="body" sz="quarter" idx="13"/>
          </p:nvPr>
        </p:nvSpPr>
        <p:spPr>
          <a:xfrm>
            <a:off x="253586" y="267750"/>
            <a:ext cx="8639588" cy="188640"/>
          </a:xfrm>
        </p:spPr>
        <p:txBody>
          <a:bodyPr/>
          <a:lstStyle/>
          <a:p>
            <a:r>
              <a:rPr lang="es-ES" dirty="0" smtClean="0"/>
              <a:t>08</a:t>
            </a:r>
            <a:r>
              <a:rPr lang="es-ES" dirty="0"/>
              <a:t>. La seguridad orientada al riesgo: Análisis de riesgos.</a:t>
            </a:r>
          </a:p>
        </p:txBody>
      </p:sp>
      <p:sp>
        <p:nvSpPr>
          <p:cNvPr id="5" name="Marcador de contenido 2">
            <a:extLst>
              <a:ext uri="{FF2B5EF4-FFF2-40B4-BE49-F238E27FC236}">
                <a16:creationId xmlns="" xmlns:a16="http://schemas.microsoft.com/office/drawing/2014/main" id="{8FFCB682-A2FC-CA4B-AF1F-9B44DC3872A4}"/>
              </a:ext>
            </a:extLst>
          </p:cNvPr>
          <p:cNvSpPr txBox="1">
            <a:spLocks/>
          </p:cNvSpPr>
          <p:nvPr/>
        </p:nvSpPr>
        <p:spPr>
          <a:xfrm>
            <a:off x="251999" y="915566"/>
            <a:ext cx="8641175" cy="1738635"/>
          </a:xfrm>
          <a:prstGeom prst="rect">
            <a:avLst/>
          </a:prstGeom>
        </p:spPr>
        <p:txBody>
          <a:bodyPr lIns="0" tIns="0" rIns="0" bIns="0" anchor="t">
            <a:noAutofit/>
          </a:bodyPr>
          <a:lstStyle>
            <a:defPPr>
              <a:defRPr lang="es-ES"/>
            </a:defPPr>
            <a:lvl1pPr marL="171450" indent="-171450" defTabSz="514337">
              <a:lnSpc>
                <a:spcPct val="100000"/>
              </a:lnSpc>
              <a:spcBef>
                <a:spcPts val="600"/>
              </a:spcBef>
              <a:buFont typeface="Arial" panose="020B0604020202020204" pitchFamily="34" charset="0"/>
              <a:buChar char="•"/>
              <a:defRPr kumimoji="0" sz="1200" b="0" i="0" u="none" strike="noStrike" cap="none" spc="0" normalizeH="0" baseline="0">
                <a:ln>
                  <a:noFill/>
                </a:ln>
                <a:solidFill>
                  <a:srgbClr val="1A3B47"/>
                </a:solidFill>
                <a:effectLst/>
                <a:uLnTx/>
                <a:uFillTx/>
                <a:latin typeface="Soho Gothic Pro" panose="020B0503030504020204" pitchFamily="34" charset="0"/>
                <a:cs typeface="Soho Gothic Pro" panose="020B0503030504020204" pitchFamily="34" charset="0"/>
              </a:defRPr>
            </a:lvl1pPr>
            <a:lvl2pPr marL="385754" indent="-128585" defTabSz="514337">
              <a:lnSpc>
                <a:spcPct val="90000"/>
              </a:lnSpc>
              <a:spcBef>
                <a:spcPts val="281"/>
              </a:spcBef>
              <a:buFont typeface="Arial" panose="020B0604020202020204" pitchFamily="34" charset="0"/>
              <a:buNone/>
            </a:lvl2pPr>
            <a:lvl3pPr marL="642922" indent="-128585" defTabSz="514337">
              <a:lnSpc>
                <a:spcPct val="90000"/>
              </a:lnSpc>
              <a:spcBef>
                <a:spcPts val="281"/>
              </a:spcBef>
              <a:buFont typeface="Arial" panose="020B0604020202020204" pitchFamily="34" charset="0"/>
              <a:buNone/>
              <a:defRPr sz="1125"/>
            </a:lvl3pPr>
            <a:lvl4pPr marL="900091" indent="-128585" defTabSz="514337">
              <a:lnSpc>
                <a:spcPct val="90000"/>
              </a:lnSpc>
              <a:spcBef>
                <a:spcPts val="281"/>
              </a:spcBef>
              <a:buFont typeface="Arial" panose="020B0604020202020204" pitchFamily="34" charset="0"/>
              <a:buNone/>
              <a:defRPr sz="1013"/>
            </a:lvl4pPr>
            <a:lvl5pPr marL="1157259" indent="-128585" defTabSz="514337">
              <a:lnSpc>
                <a:spcPct val="90000"/>
              </a:lnSpc>
              <a:spcBef>
                <a:spcPts val="281"/>
              </a:spcBef>
              <a:buFont typeface="Arial" panose="020B0604020202020204" pitchFamily="34" charset="0"/>
              <a:buNone/>
              <a:defRPr sz="1013"/>
            </a:lvl5pPr>
            <a:lvl6pPr marL="1414428" indent="-128585" defTabSz="514337">
              <a:lnSpc>
                <a:spcPct val="90000"/>
              </a:lnSpc>
              <a:spcBef>
                <a:spcPts val="281"/>
              </a:spcBef>
              <a:buFont typeface="Arial" panose="020B0604020202020204" pitchFamily="34" charset="0"/>
              <a:buChar char="•"/>
              <a:defRPr sz="1013"/>
            </a:lvl6pPr>
            <a:lvl7pPr marL="1671596" indent="-128585" defTabSz="514337">
              <a:lnSpc>
                <a:spcPct val="90000"/>
              </a:lnSpc>
              <a:spcBef>
                <a:spcPts val="281"/>
              </a:spcBef>
              <a:buFont typeface="Arial" panose="020B0604020202020204" pitchFamily="34" charset="0"/>
              <a:buChar char="•"/>
              <a:defRPr sz="1013"/>
            </a:lvl7pPr>
            <a:lvl8pPr marL="1928765" indent="-128585" defTabSz="514337">
              <a:lnSpc>
                <a:spcPct val="90000"/>
              </a:lnSpc>
              <a:spcBef>
                <a:spcPts val="281"/>
              </a:spcBef>
              <a:buFont typeface="Arial" panose="020B0604020202020204" pitchFamily="34" charset="0"/>
              <a:buChar char="•"/>
              <a:defRPr sz="1013"/>
            </a:lvl8pPr>
            <a:lvl9pPr marL="2185934" indent="-128585" defTabSz="514337">
              <a:lnSpc>
                <a:spcPct val="90000"/>
              </a:lnSpc>
              <a:spcBef>
                <a:spcPts val="281"/>
              </a:spcBef>
              <a:buFont typeface="Arial" panose="020B0604020202020204" pitchFamily="34" charset="0"/>
              <a:buChar char="•"/>
              <a:defRPr sz="1013"/>
            </a:lvl9pPr>
          </a:lstStyle>
          <a:p>
            <a:pPr marL="0" indent="0">
              <a:buNone/>
            </a:pPr>
            <a:r>
              <a:rPr lang="es-ES" sz="1400" dirty="0" err="1" smtClean="0">
                <a:latin typeface="+mn-lt"/>
              </a:rPr>
              <a:t>Magerit</a:t>
            </a:r>
            <a:r>
              <a:rPr lang="es-ES" sz="1400" dirty="0">
                <a:latin typeface="+mn-lt"/>
              </a:rPr>
              <a:t> (Metodología de Análisis y Gestión de Riesgos de los Sistemas de </a:t>
            </a:r>
            <a:r>
              <a:rPr lang="es-ES" sz="1400" dirty="0" smtClean="0">
                <a:latin typeface="+mn-lt"/>
              </a:rPr>
              <a:t>Información)es una metodología de análisis de riesgos tradicionalmente utilizada dentro de la Administración Publica a nivel nacional. Puede encontrarse </a:t>
            </a:r>
            <a:r>
              <a:rPr lang="es-ES" sz="1400" dirty="0">
                <a:latin typeface="+mn-lt"/>
              </a:rPr>
              <a:t>en </a:t>
            </a:r>
            <a:r>
              <a:rPr lang="es-ES" sz="1400" dirty="0">
                <a:latin typeface="+mn-lt"/>
                <a:hlinkClick r:id="rId7"/>
              </a:rPr>
              <a:t>https://</a:t>
            </a:r>
            <a:r>
              <a:rPr lang="es-ES" sz="1400" dirty="0" smtClean="0">
                <a:latin typeface="+mn-lt"/>
                <a:hlinkClick r:id="rId7"/>
              </a:rPr>
              <a:t>www.ccn-cert.cni.es/documentos-publicos/1789-magerit-libro-i-metodo/file.html</a:t>
            </a:r>
            <a:r>
              <a:rPr lang="es-ES" sz="1400" dirty="0">
                <a:latin typeface="+mn-lt"/>
              </a:rPr>
              <a:t> </a:t>
            </a:r>
            <a:r>
              <a:rPr lang="es-ES" sz="1400" dirty="0" smtClean="0">
                <a:latin typeface="+mn-lt"/>
              </a:rPr>
              <a:t>Habitualmente se utiliza junto con una herramienta llamada Pilar, pero esto no es necesario.</a:t>
            </a:r>
          </a:p>
          <a:p>
            <a:pPr marL="0" indent="0">
              <a:buNone/>
            </a:pPr>
            <a:r>
              <a:rPr lang="es-ES" sz="1400" dirty="0" err="1" smtClean="0">
                <a:latin typeface="+mn-lt"/>
              </a:rPr>
              <a:t>Magerit</a:t>
            </a:r>
            <a:r>
              <a:rPr lang="es-ES" sz="1400" dirty="0" smtClean="0">
                <a:latin typeface="+mn-lt"/>
              </a:rPr>
              <a:t> (como la mayoría de las metodologías de gestión de riesgos, se basa en un planteamiento de análisis continuo del riesgo, en base al modelo conocido como PDCA  (Plan, Do, </a:t>
            </a:r>
            <a:r>
              <a:rPr lang="es-ES" sz="1400" dirty="0" err="1" smtClean="0">
                <a:latin typeface="+mn-lt"/>
              </a:rPr>
              <a:t>Check</a:t>
            </a:r>
            <a:r>
              <a:rPr lang="es-ES" sz="1400" dirty="0" smtClean="0">
                <a:latin typeface="+mn-lt"/>
              </a:rPr>
              <a:t>, </a:t>
            </a:r>
            <a:r>
              <a:rPr lang="es-ES" sz="1400" dirty="0" err="1" smtClean="0">
                <a:latin typeface="+mn-lt"/>
              </a:rPr>
              <a:t>Act</a:t>
            </a:r>
            <a:r>
              <a:rPr lang="es-ES" sz="1400" dirty="0" smtClean="0">
                <a:latin typeface="+mn-lt"/>
              </a:rPr>
              <a:t>)</a:t>
            </a:r>
          </a:p>
          <a:p>
            <a:pPr marL="0" indent="0">
              <a:buNone/>
            </a:pPr>
            <a:endParaRPr lang="es-ES" sz="1400" dirty="0">
              <a:latin typeface="+mn-lt"/>
            </a:endParaRPr>
          </a:p>
        </p:txBody>
      </p:sp>
      <p:pic>
        <p:nvPicPr>
          <p:cNvPr id="6" name="Imagen 5"/>
          <p:cNvPicPr>
            <a:picLocks noChangeAspect="1"/>
          </p:cNvPicPr>
          <p:nvPr/>
        </p:nvPicPr>
        <p:blipFill>
          <a:blip r:embed="rId8"/>
          <a:stretch>
            <a:fillRect/>
          </a:stretch>
        </p:blipFill>
        <p:spPr>
          <a:xfrm>
            <a:off x="1763688" y="2499742"/>
            <a:ext cx="5260726" cy="2273600"/>
          </a:xfrm>
          <a:prstGeom prst="rect">
            <a:avLst/>
          </a:prstGeom>
        </p:spPr>
      </p:pic>
    </p:spTree>
    <p:extLst>
      <p:ext uri="{BB962C8B-B14F-4D97-AF65-F5344CB8AC3E}">
        <p14:creationId xmlns:p14="http://schemas.microsoft.com/office/powerpoint/2010/main" val="409525157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to 4" hidden="1"/>
          <p:cNvGraphicFramePr>
            <a:graphicFrameLocks noChangeAspect="1"/>
          </p:cNvGraphicFramePr>
          <p:nvPr>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44749" name="Diapositiva de think-cell" r:id="rId5" imgW="270" imgH="270" progId="TCLayout.ActiveDocument.1">
                  <p:embed/>
                </p:oleObj>
              </mc:Choice>
              <mc:Fallback>
                <p:oleObj name="Diapositiva de think-cell" r:id="rId5" imgW="270" imgH="270" progId="TCLayout.ActiveDocument.1">
                  <p:embed/>
                  <p:pic>
                    <p:nvPicPr>
                      <p:cNvPr id="5" name="Objeto 4"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ángulo 1" hidden="1"/>
          <p:cNvSpPr/>
          <p:nvPr>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lnSpc>
                <a:spcPct val="90000"/>
              </a:lnSpc>
              <a:spcBef>
                <a:spcPct val="0"/>
              </a:spcBef>
              <a:spcAft>
                <a:spcPct val="0"/>
              </a:spcAft>
            </a:pPr>
            <a:endParaRPr lang="es-ES" sz="3200" dirty="0">
              <a:latin typeface="Playfair Display" panose="00000500000000000000" pitchFamily="2" charset="0"/>
              <a:ea typeface="+mj-ea"/>
              <a:cs typeface="+mj-cs"/>
              <a:sym typeface="Playfair Display" panose="00000500000000000000" pitchFamily="2" charset="0"/>
            </a:endParaRPr>
          </a:p>
        </p:txBody>
      </p:sp>
      <p:sp>
        <p:nvSpPr>
          <p:cNvPr id="3" name="Título 2"/>
          <p:cNvSpPr>
            <a:spLocks noGrp="1"/>
          </p:cNvSpPr>
          <p:nvPr>
            <p:ph type="title"/>
          </p:nvPr>
        </p:nvSpPr>
        <p:spPr/>
        <p:txBody>
          <a:bodyPr/>
          <a:lstStyle/>
          <a:p>
            <a:r>
              <a:rPr lang="es-ES" dirty="0"/>
              <a:t>Gestión de los riesgos: El Plan de acción</a:t>
            </a:r>
          </a:p>
        </p:txBody>
      </p:sp>
      <p:sp>
        <p:nvSpPr>
          <p:cNvPr id="4" name="Marcador de contenido 3"/>
          <p:cNvSpPr>
            <a:spLocks noGrp="1"/>
          </p:cNvSpPr>
          <p:nvPr>
            <p:ph sz="quarter" idx="11"/>
          </p:nvPr>
        </p:nvSpPr>
        <p:spPr/>
        <p:txBody>
          <a:bodyPr/>
          <a:lstStyle/>
          <a:p>
            <a:r>
              <a:rPr lang="es-ES" dirty="0" smtClean="0"/>
              <a:t>09</a:t>
            </a:r>
            <a:endParaRPr lang="es-ES" dirty="0"/>
          </a:p>
        </p:txBody>
      </p:sp>
    </p:spTree>
    <p:extLst>
      <p:ext uri="{BB962C8B-B14F-4D97-AF65-F5344CB8AC3E}">
        <p14:creationId xmlns:p14="http://schemas.microsoft.com/office/powerpoint/2010/main" val="375702334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to 2" hidden="1"/>
          <p:cNvGraphicFramePr>
            <a:graphicFrameLocks noChangeAspect="1"/>
          </p:cNvGraphicFramePr>
          <p:nvPr>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45774" name="Diapositiva de think-cell" r:id="rId5" imgW="270" imgH="270" progId="TCLayout.ActiveDocument.1">
                  <p:embed/>
                </p:oleObj>
              </mc:Choice>
              <mc:Fallback>
                <p:oleObj name="Diapositiva de think-cell" r:id="rId5" imgW="270" imgH="270" progId="TCLayout.ActiveDocument.1">
                  <p:embed/>
                  <p:pic>
                    <p:nvPicPr>
                      <p:cNvPr id="3" name="Objeto 2"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ángulo 1" hidden="1"/>
          <p:cNvSpPr/>
          <p:nvPr>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lnSpc>
                <a:spcPct val="90000"/>
              </a:lnSpc>
              <a:spcBef>
                <a:spcPct val="0"/>
              </a:spcBef>
              <a:spcAft>
                <a:spcPct val="0"/>
              </a:spcAft>
            </a:pPr>
            <a:endParaRPr lang="es-ES" sz="2400" dirty="0">
              <a:latin typeface="Playfair Display" panose="00000500000000000000" pitchFamily="2" charset="0"/>
              <a:ea typeface="+mj-ea"/>
              <a:cs typeface="+mj-cs"/>
              <a:sym typeface="Playfair Display" panose="00000500000000000000" pitchFamily="2" charset="0"/>
            </a:endParaRPr>
          </a:p>
        </p:txBody>
      </p:sp>
      <p:sp>
        <p:nvSpPr>
          <p:cNvPr id="9" name="Título 8">
            <a:extLst>
              <a:ext uri="{FF2B5EF4-FFF2-40B4-BE49-F238E27FC236}">
                <a16:creationId xmlns="" xmlns:a16="http://schemas.microsoft.com/office/drawing/2014/main" id="{92C4D6DD-881B-984A-9C92-27BA5BC27568}"/>
              </a:ext>
            </a:extLst>
          </p:cNvPr>
          <p:cNvSpPr>
            <a:spLocks noGrp="1"/>
          </p:cNvSpPr>
          <p:nvPr>
            <p:ph type="title"/>
          </p:nvPr>
        </p:nvSpPr>
        <p:spPr/>
        <p:txBody>
          <a:bodyPr/>
          <a:lstStyle/>
          <a:p>
            <a:r>
              <a:rPr lang="es-ES" dirty="0" smtClean="0"/>
              <a:t>Idea general de gestión del riesgo.</a:t>
            </a:r>
            <a:endParaRPr lang="en-US" dirty="0"/>
          </a:p>
        </p:txBody>
      </p:sp>
      <p:sp>
        <p:nvSpPr>
          <p:cNvPr id="4" name="Marcador de texto 3"/>
          <p:cNvSpPr>
            <a:spLocks noGrp="1"/>
          </p:cNvSpPr>
          <p:nvPr>
            <p:ph type="body" sz="quarter" idx="13"/>
          </p:nvPr>
        </p:nvSpPr>
        <p:spPr>
          <a:xfrm>
            <a:off x="253586" y="267750"/>
            <a:ext cx="8639588" cy="188640"/>
          </a:xfrm>
        </p:spPr>
        <p:txBody>
          <a:bodyPr/>
          <a:lstStyle/>
          <a:p>
            <a:r>
              <a:rPr lang="es-ES" dirty="0" smtClean="0"/>
              <a:t>09</a:t>
            </a:r>
            <a:r>
              <a:rPr lang="es-ES" dirty="0"/>
              <a:t>. Gestión de los riesgos: El Plan de acción</a:t>
            </a:r>
          </a:p>
          <a:p>
            <a:r>
              <a:rPr lang="es-ES" dirty="0" smtClean="0"/>
              <a:t>.</a:t>
            </a:r>
            <a:endParaRPr lang="es-ES" dirty="0"/>
          </a:p>
        </p:txBody>
      </p:sp>
      <p:sp>
        <p:nvSpPr>
          <p:cNvPr id="5" name="Marcador de contenido 2">
            <a:extLst>
              <a:ext uri="{FF2B5EF4-FFF2-40B4-BE49-F238E27FC236}">
                <a16:creationId xmlns="" xmlns:a16="http://schemas.microsoft.com/office/drawing/2014/main" id="{8FFCB682-A2FC-CA4B-AF1F-9B44DC3872A4}"/>
              </a:ext>
            </a:extLst>
          </p:cNvPr>
          <p:cNvSpPr txBox="1">
            <a:spLocks/>
          </p:cNvSpPr>
          <p:nvPr/>
        </p:nvSpPr>
        <p:spPr>
          <a:xfrm>
            <a:off x="251999" y="915566"/>
            <a:ext cx="8641175" cy="1738635"/>
          </a:xfrm>
          <a:prstGeom prst="rect">
            <a:avLst/>
          </a:prstGeom>
        </p:spPr>
        <p:txBody>
          <a:bodyPr lIns="0" tIns="0" rIns="0" bIns="0" anchor="t">
            <a:noAutofit/>
          </a:bodyPr>
          <a:lstStyle>
            <a:defPPr>
              <a:defRPr lang="es-ES"/>
            </a:defPPr>
            <a:lvl1pPr marL="171450" indent="-171450" defTabSz="514337">
              <a:lnSpc>
                <a:spcPct val="100000"/>
              </a:lnSpc>
              <a:spcBef>
                <a:spcPts val="600"/>
              </a:spcBef>
              <a:buFont typeface="Arial" panose="020B0604020202020204" pitchFamily="34" charset="0"/>
              <a:buChar char="•"/>
              <a:defRPr kumimoji="0" sz="1200" b="0" i="0" u="none" strike="noStrike" cap="none" spc="0" normalizeH="0" baseline="0">
                <a:ln>
                  <a:noFill/>
                </a:ln>
                <a:solidFill>
                  <a:srgbClr val="1A3B47"/>
                </a:solidFill>
                <a:effectLst/>
                <a:uLnTx/>
                <a:uFillTx/>
                <a:latin typeface="Soho Gothic Pro" panose="020B0503030504020204" pitchFamily="34" charset="0"/>
                <a:cs typeface="Soho Gothic Pro" panose="020B0503030504020204" pitchFamily="34" charset="0"/>
              </a:defRPr>
            </a:lvl1pPr>
            <a:lvl2pPr marL="385754" indent="-128585" defTabSz="514337">
              <a:lnSpc>
                <a:spcPct val="90000"/>
              </a:lnSpc>
              <a:spcBef>
                <a:spcPts val="281"/>
              </a:spcBef>
              <a:buFont typeface="Arial" panose="020B0604020202020204" pitchFamily="34" charset="0"/>
              <a:buNone/>
            </a:lvl2pPr>
            <a:lvl3pPr marL="642922" indent="-128585" defTabSz="514337">
              <a:lnSpc>
                <a:spcPct val="90000"/>
              </a:lnSpc>
              <a:spcBef>
                <a:spcPts val="281"/>
              </a:spcBef>
              <a:buFont typeface="Arial" panose="020B0604020202020204" pitchFamily="34" charset="0"/>
              <a:buNone/>
              <a:defRPr sz="1125"/>
            </a:lvl3pPr>
            <a:lvl4pPr marL="900091" indent="-128585" defTabSz="514337">
              <a:lnSpc>
                <a:spcPct val="90000"/>
              </a:lnSpc>
              <a:spcBef>
                <a:spcPts val="281"/>
              </a:spcBef>
              <a:buFont typeface="Arial" panose="020B0604020202020204" pitchFamily="34" charset="0"/>
              <a:buNone/>
              <a:defRPr sz="1013"/>
            </a:lvl4pPr>
            <a:lvl5pPr marL="1157259" indent="-128585" defTabSz="514337">
              <a:lnSpc>
                <a:spcPct val="90000"/>
              </a:lnSpc>
              <a:spcBef>
                <a:spcPts val="281"/>
              </a:spcBef>
              <a:buFont typeface="Arial" panose="020B0604020202020204" pitchFamily="34" charset="0"/>
              <a:buNone/>
              <a:defRPr sz="1013"/>
            </a:lvl5pPr>
            <a:lvl6pPr marL="1414428" indent="-128585" defTabSz="514337">
              <a:lnSpc>
                <a:spcPct val="90000"/>
              </a:lnSpc>
              <a:spcBef>
                <a:spcPts val="281"/>
              </a:spcBef>
              <a:buFont typeface="Arial" panose="020B0604020202020204" pitchFamily="34" charset="0"/>
              <a:buChar char="•"/>
              <a:defRPr sz="1013"/>
            </a:lvl6pPr>
            <a:lvl7pPr marL="1671596" indent="-128585" defTabSz="514337">
              <a:lnSpc>
                <a:spcPct val="90000"/>
              </a:lnSpc>
              <a:spcBef>
                <a:spcPts val="281"/>
              </a:spcBef>
              <a:buFont typeface="Arial" panose="020B0604020202020204" pitchFamily="34" charset="0"/>
              <a:buChar char="•"/>
              <a:defRPr sz="1013"/>
            </a:lvl7pPr>
            <a:lvl8pPr marL="1928765" indent="-128585" defTabSz="514337">
              <a:lnSpc>
                <a:spcPct val="90000"/>
              </a:lnSpc>
              <a:spcBef>
                <a:spcPts val="281"/>
              </a:spcBef>
              <a:buFont typeface="Arial" panose="020B0604020202020204" pitchFamily="34" charset="0"/>
              <a:buChar char="•"/>
              <a:defRPr sz="1013"/>
            </a:lvl8pPr>
            <a:lvl9pPr marL="2185934" indent="-128585" defTabSz="514337">
              <a:lnSpc>
                <a:spcPct val="90000"/>
              </a:lnSpc>
              <a:spcBef>
                <a:spcPts val="281"/>
              </a:spcBef>
              <a:buFont typeface="Arial" panose="020B0604020202020204" pitchFamily="34" charset="0"/>
              <a:buChar char="•"/>
              <a:defRPr sz="1013"/>
            </a:lvl9pPr>
          </a:lstStyle>
          <a:p>
            <a:pPr marL="0" indent="0">
              <a:buNone/>
            </a:pPr>
            <a:r>
              <a:rPr lang="es-ES" sz="1400" dirty="0" smtClean="0">
                <a:latin typeface="+mn-lt"/>
              </a:rPr>
              <a:t>Una vez valorado el riesgo, se hace necesario proceder a tratar éste para que alcance unos niveles adecuados. Existen las siguientes alternativas básicas</a:t>
            </a:r>
          </a:p>
          <a:p>
            <a:pPr marL="0" indent="0">
              <a:buNone/>
            </a:pPr>
            <a:endParaRPr lang="es-ES" sz="500" dirty="0" smtClean="0">
              <a:latin typeface="+mn-lt"/>
            </a:endParaRPr>
          </a:p>
          <a:p>
            <a:r>
              <a:rPr lang="es-ES" sz="1400" dirty="0" smtClean="0">
                <a:latin typeface="+mn-lt"/>
              </a:rPr>
              <a:t>Evitar o eliminar el riesgo: por ejemplo sustituyendo el activo por otro que no se vea afectado por la amenaza o eliminando la actividad que lo produce.</a:t>
            </a:r>
            <a:endParaRPr lang="es-ES" sz="1400" dirty="0">
              <a:latin typeface="+mn-lt"/>
            </a:endParaRPr>
          </a:p>
          <a:p>
            <a:r>
              <a:rPr lang="es-ES" sz="1400" dirty="0">
                <a:latin typeface="+mn-lt"/>
              </a:rPr>
              <a:t>Reducirlo o mitigarlo: tomando las medidas oportunas para que el nivel de riesgo se sitúe por debajo del umbral. Para conseguirlo se puede:</a:t>
            </a:r>
          </a:p>
          <a:p>
            <a:pPr marL="538163" indent="-271463"/>
            <a:r>
              <a:rPr lang="es-ES" sz="1400" dirty="0">
                <a:latin typeface="+mn-lt"/>
              </a:rPr>
              <a:t>reducir la probabilidad o frecuencia de ocurrencia: tomando, por ejemplo, medidas preventivas</a:t>
            </a:r>
          </a:p>
          <a:p>
            <a:pPr marL="538163" indent="-271463"/>
            <a:r>
              <a:rPr lang="es-ES" sz="1400" dirty="0">
                <a:latin typeface="+mn-lt"/>
              </a:rPr>
              <a:t>reducir el impacto de la amenaza o acotar el impacto, estableciendo por ejemplo controles y revisando el funcionamiento de las medidas preventivas.</a:t>
            </a:r>
          </a:p>
          <a:p>
            <a:r>
              <a:rPr lang="es-ES" sz="1400" dirty="0">
                <a:latin typeface="+mn-lt"/>
              </a:rPr>
              <a:t>Transferirlo, compartirlo o asignarlo a terceros: en ocasiones la empresa no tiene la capacidad de tratamiento y precisa la contratación de un tercero con capacidad para reducir y gestionar el riesgo dejándolo por debajo del umbral.</a:t>
            </a:r>
          </a:p>
          <a:p>
            <a:r>
              <a:rPr lang="es-ES" sz="1400" dirty="0">
                <a:latin typeface="+mn-lt"/>
              </a:rPr>
              <a:t>Aceptarlo: se asume el riesgo, bien porque está debajo del umbral aceptable de riesgo bien en situaciones en las que los costes de su tratamiento son elevados y aun siendo riesgos de impacto alto su probabilidad de ocurrencia es baja o porque aun a pesar del riesgo </a:t>
            </a:r>
            <a:r>
              <a:rPr lang="es-ES" sz="1400" dirty="0" smtClean="0">
                <a:latin typeface="+mn-lt"/>
              </a:rPr>
              <a:t>la organización no </a:t>
            </a:r>
            <a:r>
              <a:rPr lang="es-ES" sz="1400" dirty="0">
                <a:latin typeface="+mn-lt"/>
              </a:rPr>
              <a:t>quiere dejar de aprovechar la oportunidad que para su negocio supone esa actividad arriesgada</a:t>
            </a:r>
          </a:p>
        </p:txBody>
      </p:sp>
    </p:spTree>
    <p:extLst>
      <p:ext uri="{BB962C8B-B14F-4D97-AF65-F5344CB8AC3E}">
        <p14:creationId xmlns:p14="http://schemas.microsoft.com/office/powerpoint/2010/main" val="351381049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to 2" hidden="1"/>
          <p:cNvGraphicFramePr>
            <a:graphicFrameLocks noChangeAspect="1"/>
          </p:cNvGraphicFramePr>
          <p:nvPr>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46796" name="Diapositiva de think-cell" r:id="rId5" imgW="270" imgH="270" progId="TCLayout.ActiveDocument.1">
                  <p:embed/>
                </p:oleObj>
              </mc:Choice>
              <mc:Fallback>
                <p:oleObj name="Diapositiva de think-cell" r:id="rId5" imgW="270" imgH="270" progId="TCLayout.ActiveDocument.1">
                  <p:embed/>
                  <p:pic>
                    <p:nvPicPr>
                      <p:cNvPr id="3" name="Objeto 2"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ángulo 1" hidden="1"/>
          <p:cNvSpPr/>
          <p:nvPr>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lnSpc>
                <a:spcPct val="90000"/>
              </a:lnSpc>
              <a:spcBef>
                <a:spcPct val="0"/>
              </a:spcBef>
              <a:spcAft>
                <a:spcPct val="0"/>
              </a:spcAft>
            </a:pPr>
            <a:endParaRPr lang="es-ES" sz="2400" dirty="0">
              <a:latin typeface="Playfair Display" panose="00000500000000000000" pitchFamily="2" charset="0"/>
              <a:ea typeface="+mj-ea"/>
              <a:cs typeface="+mj-cs"/>
              <a:sym typeface="Playfair Display" panose="00000500000000000000" pitchFamily="2" charset="0"/>
            </a:endParaRPr>
          </a:p>
        </p:txBody>
      </p:sp>
      <p:sp>
        <p:nvSpPr>
          <p:cNvPr id="9" name="Título 8">
            <a:extLst>
              <a:ext uri="{FF2B5EF4-FFF2-40B4-BE49-F238E27FC236}">
                <a16:creationId xmlns="" xmlns:a16="http://schemas.microsoft.com/office/drawing/2014/main" id="{92C4D6DD-881B-984A-9C92-27BA5BC27568}"/>
              </a:ext>
            </a:extLst>
          </p:cNvPr>
          <p:cNvSpPr>
            <a:spLocks noGrp="1"/>
          </p:cNvSpPr>
          <p:nvPr>
            <p:ph type="title"/>
          </p:nvPr>
        </p:nvSpPr>
        <p:spPr/>
        <p:txBody>
          <a:bodyPr/>
          <a:lstStyle/>
          <a:p>
            <a:r>
              <a:rPr lang="es-ES" dirty="0" smtClean="0"/>
              <a:t>El concepto de plan de acción.</a:t>
            </a:r>
            <a:endParaRPr lang="en-US" dirty="0"/>
          </a:p>
        </p:txBody>
      </p:sp>
      <p:sp>
        <p:nvSpPr>
          <p:cNvPr id="4" name="Marcador de texto 3"/>
          <p:cNvSpPr>
            <a:spLocks noGrp="1"/>
          </p:cNvSpPr>
          <p:nvPr>
            <p:ph type="body" sz="quarter" idx="13"/>
          </p:nvPr>
        </p:nvSpPr>
        <p:spPr>
          <a:xfrm>
            <a:off x="253586" y="267750"/>
            <a:ext cx="8639588" cy="188640"/>
          </a:xfrm>
        </p:spPr>
        <p:txBody>
          <a:bodyPr/>
          <a:lstStyle/>
          <a:p>
            <a:r>
              <a:rPr lang="es-ES" dirty="0" smtClean="0"/>
              <a:t>09</a:t>
            </a:r>
            <a:r>
              <a:rPr lang="es-ES" dirty="0"/>
              <a:t>. Gestión de los riesgos: El Plan de acción</a:t>
            </a:r>
          </a:p>
          <a:p>
            <a:r>
              <a:rPr lang="es-ES" dirty="0" smtClean="0"/>
              <a:t>.</a:t>
            </a:r>
            <a:endParaRPr lang="es-ES" dirty="0"/>
          </a:p>
        </p:txBody>
      </p:sp>
      <p:sp>
        <p:nvSpPr>
          <p:cNvPr id="5" name="Marcador de contenido 2">
            <a:extLst>
              <a:ext uri="{FF2B5EF4-FFF2-40B4-BE49-F238E27FC236}">
                <a16:creationId xmlns="" xmlns:a16="http://schemas.microsoft.com/office/drawing/2014/main" id="{8FFCB682-A2FC-CA4B-AF1F-9B44DC3872A4}"/>
              </a:ext>
            </a:extLst>
          </p:cNvPr>
          <p:cNvSpPr txBox="1">
            <a:spLocks/>
          </p:cNvSpPr>
          <p:nvPr/>
        </p:nvSpPr>
        <p:spPr>
          <a:xfrm>
            <a:off x="251999" y="915566"/>
            <a:ext cx="8641175" cy="1738635"/>
          </a:xfrm>
          <a:prstGeom prst="rect">
            <a:avLst/>
          </a:prstGeom>
        </p:spPr>
        <p:txBody>
          <a:bodyPr lIns="0" tIns="0" rIns="0" bIns="0" anchor="t">
            <a:noAutofit/>
          </a:bodyPr>
          <a:lstStyle>
            <a:defPPr>
              <a:defRPr lang="es-ES"/>
            </a:defPPr>
            <a:lvl1pPr marL="171450" indent="-171450" defTabSz="514337">
              <a:lnSpc>
                <a:spcPct val="100000"/>
              </a:lnSpc>
              <a:spcBef>
                <a:spcPts val="600"/>
              </a:spcBef>
              <a:buFont typeface="Arial" panose="020B0604020202020204" pitchFamily="34" charset="0"/>
              <a:buChar char="•"/>
              <a:defRPr kumimoji="0" sz="1200" b="0" i="0" u="none" strike="noStrike" cap="none" spc="0" normalizeH="0" baseline="0">
                <a:ln>
                  <a:noFill/>
                </a:ln>
                <a:solidFill>
                  <a:srgbClr val="1A3B47"/>
                </a:solidFill>
                <a:effectLst/>
                <a:uLnTx/>
                <a:uFillTx/>
                <a:latin typeface="Soho Gothic Pro" panose="020B0503030504020204" pitchFamily="34" charset="0"/>
                <a:cs typeface="Soho Gothic Pro" panose="020B0503030504020204" pitchFamily="34" charset="0"/>
              </a:defRPr>
            </a:lvl1pPr>
            <a:lvl2pPr marL="385754" indent="-128585" defTabSz="514337">
              <a:lnSpc>
                <a:spcPct val="90000"/>
              </a:lnSpc>
              <a:spcBef>
                <a:spcPts val="281"/>
              </a:spcBef>
              <a:buFont typeface="Arial" panose="020B0604020202020204" pitchFamily="34" charset="0"/>
              <a:buNone/>
            </a:lvl2pPr>
            <a:lvl3pPr marL="642922" indent="-128585" defTabSz="514337">
              <a:lnSpc>
                <a:spcPct val="90000"/>
              </a:lnSpc>
              <a:spcBef>
                <a:spcPts val="281"/>
              </a:spcBef>
              <a:buFont typeface="Arial" panose="020B0604020202020204" pitchFamily="34" charset="0"/>
              <a:buNone/>
              <a:defRPr sz="1125"/>
            </a:lvl3pPr>
            <a:lvl4pPr marL="900091" indent="-128585" defTabSz="514337">
              <a:lnSpc>
                <a:spcPct val="90000"/>
              </a:lnSpc>
              <a:spcBef>
                <a:spcPts val="281"/>
              </a:spcBef>
              <a:buFont typeface="Arial" panose="020B0604020202020204" pitchFamily="34" charset="0"/>
              <a:buNone/>
              <a:defRPr sz="1013"/>
            </a:lvl4pPr>
            <a:lvl5pPr marL="1157259" indent="-128585" defTabSz="514337">
              <a:lnSpc>
                <a:spcPct val="90000"/>
              </a:lnSpc>
              <a:spcBef>
                <a:spcPts val="281"/>
              </a:spcBef>
              <a:buFont typeface="Arial" panose="020B0604020202020204" pitchFamily="34" charset="0"/>
              <a:buNone/>
              <a:defRPr sz="1013"/>
            </a:lvl5pPr>
            <a:lvl6pPr marL="1414428" indent="-128585" defTabSz="514337">
              <a:lnSpc>
                <a:spcPct val="90000"/>
              </a:lnSpc>
              <a:spcBef>
                <a:spcPts val="281"/>
              </a:spcBef>
              <a:buFont typeface="Arial" panose="020B0604020202020204" pitchFamily="34" charset="0"/>
              <a:buChar char="•"/>
              <a:defRPr sz="1013"/>
            </a:lvl6pPr>
            <a:lvl7pPr marL="1671596" indent="-128585" defTabSz="514337">
              <a:lnSpc>
                <a:spcPct val="90000"/>
              </a:lnSpc>
              <a:spcBef>
                <a:spcPts val="281"/>
              </a:spcBef>
              <a:buFont typeface="Arial" panose="020B0604020202020204" pitchFamily="34" charset="0"/>
              <a:buChar char="•"/>
              <a:defRPr sz="1013"/>
            </a:lvl7pPr>
            <a:lvl8pPr marL="1928765" indent="-128585" defTabSz="514337">
              <a:lnSpc>
                <a:spcPct val="90000"/>
              </a:lnSpc>
              <a:spcBef>
                <a:spcPts val="281"/>
              </a:spcBef>
              <a:buFont typeface="Arial" panose="020B0604020202020204" pitchFamily="34" charset="0"/>
              <a:buChar char="•"/>
              <a:defRPr sz="1013"/>
            </a:lvl8pPr>
            <a:lvl9pPr marL="2185934" indent="-128585" defTabSz="514337">
              <a:lnSpc>
                <a:spcPct val="90000"/>
              </a:lnSpc>
              <a:spcBef>
                <a:spcPts val="281"/>
              </a:spcBef>
              <a:buFont typeface="Arial" panose="020B0604020202020204" pitchFamily="34" charset="0"/>
              <a:buChar char="•"/>
              <a:defRPr sz="1013"/>
            </a:lvl9pPr>
          </a:lstStyle>
          <a:p>
            <a:pPr marL="0" indent="0">
              <a:buNone/>
            </a:pPr>
            <a:r>
              <a:rPr lang="es-ES" sz="1400" dirty="0" smtClean="0">
                <a:latin typeface="+mn-lt"/>
              </a:rPr>
              <a:t>El plan de acción o plan de tratamiento del riesgo es el resultado de la valoración del riesgo más el análisis indicado relativo a cómo acometer aquellos niveles de riesgo que se consideren excesivos.</a:t>
            </a:r>
          </a:p>
          <a:p>
            <a:pPr marL="0" indent="0">
              <a:buNone/>
            </a:pPr>
            <a:endParaRPr lang="es-ES" sz="500" dirty="0" smtClean="0">
              <a:latin typeface="+mn-lt"/>
            </a:endParaRPr>
          </a:p>
          <a:p>
            <a:r>
              <a:rPr lang="es-ES" sz="1400" dirty="0" smtClean="0">
                <a:latin typeface="+mn-lt"/>
              </a:rPr>
              <a:t>Debe tenerse en cuenta que el Plan de Acción no está directamente ligado a la adopción de las medidas de seguridad marcadas en el Anexo II del R.D. 3/2010. Por ejemplo, puede suceder que una organización no esté capacitada para implementar alguna de las medidas (por ejemplo, por coste o por complejidad), o que se determine una probabilidad elevada de que los controles puedan no estar debidamente implementados (por ejemplo, si por problemas de rotación o falta de disponibilidad de personal externo, no resulta posible garantizar medidas de formación requeridas por el Anexo II.</a:t>
            </a:r>
          </a:p>
          <a:p>
            <a:r>
              <a:rPr lang="es-ES" sz="1400" dirty="0" smtClean="0">
                <a:latin typeface="+mn-lt"/>
              </a:rPr>
              <a:t>En ese caso, podría optarse por transferir el riesgo (por ejemplo, mediante el uso de servicios comunes de la AGE, soporte de sistemas de la Diputación o la Xunta, etc.).</a:t>
            </a:r>
          </a:p>
          <a:p>
            <a:r>
              <a:rPr lang="es-ES" sz="1400" dirty="0" smtClean="0">
                <a:latin typeface="+mn-lt"/>
              </a:rPr>
              <a:t>También podría optarse por la sustitución de un sistema de información por otro, o por la externalización completa del mismo (por ejemplo, contratando un modelo </a:t>
            </a:r>
            <a:r>
              <a:rPr lang="es-ES" sz="1400" dirty="0" err="1" smtClean="0">
                <a:latin typeface="+mn-lt"/>
              </a:rPr>
              <a:t>cloud</a:t>
            </a:r>
            <a:r>
              <a:rPr lang="es-ES" sz="1400" dirty="0" smtClean="0">
                <a:latin typeface="+mn-lt"/>
              </a:rPr>
              <a:t>, si fuese posible).</a:t>
            </a:r>
            <a:endParaRPr lang="es-ES" sz="1400" dirty="0">
              <a:latin typeface="+mn-lt"/>
            </a:endParaRPr>
          </a:p>
        </p:txBody>
      </p:sp>
    </p:spTree>
    <p:extLst>
      <p:ext uri="{BB962C8B-B14F-4D97-AF65-F5344CB8AC3E}">
        <p14:creationId xmlns:p14="http://schemas.microsoft.com/office/powerpoint/2010/main" val="249411812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to 4" hidden="1"/>
          <p:cNvGraphicFramePr>
            <a:graphicFrameLocks noChangeAspect="1"/>
          </p:cNvGraphicFramePr>
          <p:nvPr>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54982" name="Diapositiva de think-cell" r:id="rId5" imgW="270" imgH="270" progId="TCLayout.ActiveDocument.1">
                  <p:embed/>
                </p:oleObj>
              </mc:Choice>
              <mc:Fallback>
                <p:oleObj name="Diapositiva de think-cell" r:id="rId5" imgW="270" imgH="270"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ángulo 1" hidden="1"/>
          <p:cNvSpPr/>
          <p:nvPr>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lnSpc>
                <a:spcPct val="90000"/>
              </a:lnSpc>
              <a:spcBef>
                <a:spcPct val="0"/>
              </a:spcBef>
              <a:spcAft>
                <a:spcPct val="0"/>
              </a:spcAft>
            </a:pPr>
            <a:endParaRPr lang="es-ES" sz="3200" dirty="0">
              <a:latin typeface="Playfair Display" panose="00000500000000000000" pitchFamily="2" charset="0"/>
              <a:ea typeface="+mj-ea"/>
              <a:cs typeface="+mj-cs"/>
              <a:sym typeface="Playfair Display" panose="00000500000000000000" pitchFamily="2" charset="0"/>
            </a:endParaRPr>
          </a:p>
        </p:txBody>
      </p:sp>
      <p:sp>
        <p:nvSpPr>
          <p:cNvPr id="3" name="Título 2"/>
          <p:cNvSpPr>
            <a:spLocks noGrp="1"/>
          </p:cNvSpPr>
          <p:nvPr>
            <p:ph type="title"/>
          </p:nvPr>
        </p:nvSpPr>
        <p:spPr/>
        <p:txBody>
          <a:bodyPr/>
          <a:lstStyle/>
          <a:p>
            <a:r>
              <a:rPr lang="es-ES" dirty="0"/>
              <a:t>Metodología de análisis y gestión de riesgos empleada en la Diputación</a:t>
            </a:r>
            <a:br>
              <a:rPr lang="es-ES" dirty="0"/>
            </a:br>
            <a:r>
              <a:rPr lang="es-ES" dirty="0" smtClean="0"/>
              <a:t/>
            </a:r>
            <a:br>
              <a:rPr lang="es-ES" dirty="0" smtClean="0"/>
            </a:br>
            <a:r>
              <a:rPr lang="es-ES" dirty="0"/>
              <a:t/>
            </a:r>
            <a:br>
              <a:rPr lang="es-ES" dirty="0"/>
            </a:br>
            <a:r>
              <a:rPr lang="es-ES" dirty="0" smtClean="0"/>
              <a:t>Normativa </a:t>
            </a:r>
            <a:r>
              <a:rPr lang="es-ES" dirty="0"/>
              <a:t>y procedimientos de seguridad existentes</a:t>
            </a:r>
          </a:p>
        </p:txBody>
      </p:sp>
      <p:sp>
        <p:nvSpPr>
          <p:cNvPr id="4" name="Marcador de contenido 3"/>
          <p:cNvSpPr>
            <a:spLocks noGrp="1"/>
          </p:cNvSpPr>
          <p:nvPr>
            <p:ph sz="quarter" idx="11"/>
          </p:nvPr>
        </p:nvSpPr>
        <p:spPr/>
        <p:txBody>
          <a:bodyPr/>
          <a:lstStyle/>
          <a:p>
            <a:r>
              <a:rPr lang="es-ES" dirty="0" smtClean="0"/>
              <a:t>10</a:t>
            </a:r>
          </a:p>
          <a:p>
            <a:r>
              <a:rPr lang="es-ES" dirty="0" smtClean="0"/>
              <a:t>11</a:t>
            </a:r>
            <a:endParaRPr lang="es-ES" dirty="0"/>
          </a:p>
        </p:txBody>
      </p:sp>
    </p:spTree>
    <p:extLst>
      <p:ext uri="{BB962C8B-B14F-4D97-AF65-F5344CB8AC3E}">
        <p14:creationId xmlns:p14="http://schemas.microsoft.com/office/powerpoint/2010/main" val="152840817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to 2" hidden="1"/>
          <p:cNvGraphicFramePr>
            <a:graphicFrameLocks noChangeAspect="1"/>
          </p:cNvGraphicFramePr>
          <p:nvPr>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56007" name="Diapositiva de think-cell" r:id="rId5" imgW="270" imgH="270" progId="TCLayout.ActiveDocument.1">
                  <p:embed/>
                </p:oleObj>
              </mc:Choice>
              <mc:Fallback>
                <p:oleObj name="Diapositiva de think-cell" r:id="rId5" imgW="270" imgH="270"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ángulo 1" hidden="1"/>
          <p:cNvSpPr/>
          <p:nvPr>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lnSpc>
                <a:spcPct val="90000"/>
              </a:lnSpc>
              <a:spcBef>
                <a:spcPct val="0"/>
              </a:spcBef>
              <a:spcAft>
                <a:spcPct val="0"/>
              </a:spcAft>
            </a:pPr>
            <a:endParaRPr lang="es-ES" sz="2400" dirty="0">
              <a:latin typeface="Playfair Display" panose="00000500000000000000" pitchFamily="2" charset="0"/>
              <a:ea typeface="+mj-ea"/>
              <a:cs typeface="+mj-cs"/>
              <a:sym typeface="Playfair Display" panose="00000500000000000000" pitchFamily="2" charset="0"/>
            </a:endParaRPr>
          </a:p>
        </p:txBody>
      </p:sp>
      <p:sp>
        <p:nvSpPr>
          <p:cNvPr id="9" name="Título 8">
            <a:extLst>
              <a:ext uri="{FF2B5EF4-FFF2-40B4-BE49-F238E27FC236}">
                <a16:creationId xmlns="" xmlns:a16="http://schemas.microsoft.com/office/drawing/2014/main" id="{92C4D6DD-881B-984A-9C92-27BA5BC27568}"/>
              </a:ext>
            </a:extLst>
          </p:cNvPr>
          <p:cNvSpPr>
            <a:spLocks noGrp="1"/>
          </p:cNvSpPr>
          <p:nvPr>
            <p:ph type="title"/>
          </p:nvPr>
        </p:nvSpPr>
        <p:spPr/>
        <p:txBody>
          <a:bodyPr/>
          <a:lstStyle/>
          <a:p>
            <a:r>
              <a:rPr lang="es-ES" dirty="0" smtClean="0"/>
              <a:t>Metodología de Análisis y Gestión de Riesgos. Normativa y Procedimientos</a:t>
            </a:r>
            <a:endParaRPr lang="en-US" dirty="0"/>
          </a:p>
        </p:txBody>
      </p:sp>
      <p:sp>
        <p:nvSpPr>
          <p:cNvPr id="4" name="Marcador de texto 3"/>
          <p:cNvSpPr>
            <a:spLocks noGrp="1"/>
          </p:cNvSpPr>
          <p:nvPr>
            <p:ph type="body" sz="quarter" idx="13"/>
          </p:nvPr>
        </p:nvSpPr>
        <p:spPr>
          <a:xfrm>
            <a:off x="253586" y="267750"/>
            <a:ext cx="8639588" cy="188640"/>
          </a:xfrm>
        </p:spPr>
        <p:txBody>
          <a:bodyPr/>
          <a:lstStyle/>
          <a:p>
            <a:r>
              <a:rPr lang="es-ES" dirty="0" smtClean="0"/>
              <a:t>10 y 11. En la Diputación de A Coruña</a:t>
            </a:r>
            <a:endParaRPr lang="es-ES" dirty="0"/>
          </a:p>
          <a:p>
            <a:r>
              <a:rPr lang="es-ES" dirty="0" smtClean="0"/>
              <a:t>.</a:t>
            </a:r>
            <a:endParaRPr lang="es-ES" dirty="0"/>
          </a:p>
        </p:txBody>
      </p:sp>
      <p:sp>
        <p:nvSpPr>
          <p:cNvPr id="5" name="Marcador de contenido 2">
            <a:extLst>
              <a:ext uri="{FF2B5EF4-FFF2-40B4-BE49-F238E27FC236}">
                <a16:creationId xmlns="" xmlns:a16="http://schemas.microsoft.com/office/drawing/2014/main" id="{8FFCB682-A2FC-CA4B-AF1F-9B44DC3872A4}"/>
              </a:ext>
            </a:extLst>
          </p:cNvPr>
          <p:cNvSpPr txBox="1">
            <a:spLocks/>
          </p:cNvSpPr>
          <p:nvPr/>
        </p:nvSpPr>
        <p:spPr>
          <a:xfrm>
            <a:off x="251999" y="915566"/>
            <a:ext cx="8641175" cy="1738635"/>
          </a:xfrm>
          <a:prstGeom prst="rect">
            <a:avLst/>
          </a:prstGeom>
        </p:spPr>
        <p:txBody>
          <a:bodyPr lIns="0" tIns="0" rIns="0" bIns="0" anchor="t">
            <a:noAutofit/>
          </a:bodyPr>
          <a:lstStyle>
            <a:defPPr>
              <a:defRPr lang="es-ES"/>
            </a:defPPr>
            <a:lvl1pPr marL="171450" indent="-171450" defTabSz="514337">
              <a:lnSpc>
                <a:spcPct val="100000"/>
              </a:lnSpc>
              <a:spcBef>
                <a:spcPts val="600"/>
              </a:spcBef>
              <a:buFont typeface="Arial" panose="020B0604020202020204" pitchFamily="34" charset="0"/>
              <a:buChar char="•"/>
              <a:defRPr kumimoji="0" sz="1200" b="0" i="0" u="none" strike="noStrike" cap="none" spc="0" normalizeH="0" baseline="0">
                <a:ln>
                  <a:noFill/>
                </a:ln>
                <a:solidFill>
                  <a:srgbClr val="1A3B47"/>
                </a:solidFill>
                <a:effectLst/>
                <a:uLnTx/>
                <a:uFillTx/>
                <a:latin typeface="Soho Gothic Pro" panose="020B0503030504020204" pitchFamily="34" charset="0"/>
                <a:cs typeface="Soho Gothic Pro" panose="020B0503030504020204" pitchFamily="34" charset="0"/>
              </a:defRPr>
            </a:lvl1pPr>
            <a:lvl2pPr marL="385754" indent="-128585" defTabSz="514337">
              <a:lnSpc>
                <a:spcPct val="90000"/>
              </a:lnSpc>
              <a:spcBef>
                <a:spcPts val="281"/>
              </a:spcBef>
              <a:buFont typeface="Arial" panose="020B0604020202020204" pitchFamily="34" charset="0"/>
              <a:buNone/>
            </a:lvl2pPr>
            <a:lvl3pPr marL="642922" indent="-128585" defTabSz="514337">
              <a:lnSpc>
                <a:spcPct val="90000"/>
              </a:lnSpc>
              <a:spcBef>
                <a:spcPts val="281"/>
              </a:spcBef>
              <a:buFont typeface="Arial" panose="020B0604020202020204" pitchFamily="34" charset="0"/>
              <a:buNone/>
              <a:defRPr sz="1125"/>
            </a:lvl3pPr>
            <a:lvl4pPr marL="900091" indent="-128585" defTabSz="514337">
              <a:lnSpc>
                <a:spcPct val="90000"/>
              </a:lnSpc>
              <a:spcBef>
                <a:spcPts val="281"/>
              </a:spcBef>
              <a:buFont typeface="Arial" panose="020B0604020202020204" pitchFamily="34" charset="0"/>
              <a:buNone/>
              <a:defRPr sz="1013"/>
            </a:lvl4pPr>
            <a:lvl5pPr marL="1157259" indent="-128585" defTabSz="514337">
              <a:lnSpc>
                <a:spcPct val="90000"/>
              </a:lnSpc>
              <a:spcBef>
                <a:spcPts val="281"/>
              </a:spcBef>
              <a:buFont typeface="Arial" panose="020B0604020202020204" pitchFamily="34" charset="0"/>
              <a:buNone/>
              <a:defRPr sz="1013"/>
            </a:lvl5pPr>
            <a:lvl6pPr marL="1414428" indent="-128585" defTabSz="514337">
              <a:lnSpc>
                <a:spcPct val="90000"/>
              </a:lnSpc>
              <a:spcBef>
                <a:spcPts val="281"/>
              </a:spcBef>
              <a:buFont typeface="Arial" panose="020B0604020202020204" pitchFamily="34" charset="0"/>
              <a:buChar char="•"/>
              <a:defRPr sz="1013"/>
            </a:lvl6pPr>
            <a:lvl7pPr marL="1671596" indent="-128585" defTabSz="514337">
              <a:lnSpc>
                <a:spcPct val="90000"/>
              </a:lnSpc>
              <a:spcBef>
                <a:spcPts val="281"/>
              </a:spcBef>
              <a:buFont typeface="Arial" panose="020B0604020202020204" pitchFamily="34" charset="0"/>
              <a:buChar char="•"/>
              <a:defRPr sz="1013"/>
            </a:lvl7pPr>
            <a:lvl8pPr marL="1928765" indent="-128585" defTabSz="514337">
              <a:lnSpc>
                <a:spcPct val="90000"/>
              </a:lnSpc>
              <a:spcBef>
                <a:spcPts val="281"/>
              </a:spcBef>
              <a:buFont typeface="Arial" panose="020B0604020202020204" pitchFamily="34" charset="0"/>
              <a:buChar char="•"/>
              <a:defRPr sz="1013"/>
            </a:lvl8pPr>
            <a:lvl9pPr marL="2185934" indent="-128585" defTabSz="514337">
              <a:lnSpc>
                <a:spcPct val="90000"/>
              </a:lnSpc>
              <a:spcBef>
                <a:spcPts val="281"/>
              </a:spcBef>
              <a:buFont typeface="Arial" panose="020B0604020202020204" pitchFamily="34" charset="0"/>
              <a:buChar char="•"/>
              <a:defRPr sz="1013"/>
            </a:lvl9pPr>
          </a:lstStyle>
          <a:p>
            <a:pPr marL="0" indent="0">
              <a:buNone/>
            </a:pPr>
            <a:r>
              <a:rPr lang="es-ES" sz="1400" dirty="0" smtClean="0">
                <a:latin typeface="+mn-lt"/>
              </a:rPr>
              <a:t>Entre los años 2016 y 2018 la Diputación de A Coruña aborda la adecuación al ENS y RGPD de forma global, a través de la licitación de sendos contratos:</a:t>
            </a:r>
          </a:p>
          <a:p>
            <a:pPr marL="0" indent="0">
              <a:buNone/>
            </a:pPr>
            <a:endParaRPr lang="es-ES" sz="500" dirty="0" smtClean="0">
              <a:latin typeface="+mn-lt"/>
            </a:endParaRPr>
          </a:p>
          <a:p>
            <a:r>
              <a:rPr lang="es-ES" sz="1400" b="1" dirty="0" smtClean="0">
                <a:latin typeface="+mn-lt"/>
              </a:rPr>
              <a:t>IMPLANTACIÓN DEL ESQUEMA NACIONAL DE SEGURIDAD EN LA DIPUTACIÓN DE A CORUÑA:</a:t>
            </a:r>
          </a:p>
          <a:p>
            <a:pPr marL="0" indent="0">
              <a:buNone/>
            </a:pPr>
            <a:r>
              <a:rPr lang="es-ES" sz="1400" u="sng" dirty="0">
                <a:hlinkClick r:id="rId7"/>
              </a:rPr>
              <a:t>https://www.dacoruna.gal/licitacion/licitacion/2074184</a:t>
            </a:r>
            <a:r>
              <a:rPr lang="es-ES" sz="1400" dirty="0"/>
              <a:t> </a:t>
            </a:r>
            <a:endParaRPr lang="es-ES" sz="1400" dirty="0" smtClean="0"/>
          </a:p>
          <a:p>
            <a:pPr marL="0" indent="0">
              <a:buNone/>
            </a:pPr>
            <a:r>
              <a:rPr lang="es-ES" sz="1400" dirty="0" smtClean="0"/>
              <a:t>Su objetivo </a:t>
            </a:r>
            <a:r>
              <a:rPr lang="es-ES" sz="1400" dirty="0"/>
              <a:t>se centró </a:t>
            </a:r>
            <a:r>
              <a:rPr lang="es-ES" sz="1400" dirty="0" smtClean="0"/>
              <a:t>en la implantación </a:t>
            </a:r>
            <a:r>
              <a:rPr lang="es-ES" sz="1400" dirty="0"/>
              <a:t>del Esquema Nacional de Seguridad en los sistemas de información de la Diputación de A Coruña, estableciendo la política de seguridad en la utilización de medios electrónicos y los principios básicos y requisitos mínimos que permitan una protección adecuada de la información en el ámbito de la administración electrónica de la Diputación de A </a:t>
            </a:r>
            <a:r>
              <a:rPr lang="es-ES" sz="1400" dirty="0" smtClean="0"/>
              <a:t>Coruña. </a:t>
            </a:r>
          </a:p>
          <a:p>
            <a:pPr marL="0" indent="0">
              <a:buNone/>
            </a:pPr>
            <a:r>
              <a:rPr lang="es-ES" sz="1400" dirty="0" smtClean="0"/>
              <a:t>Su ejecución se ha dividido en dos fases:</a:t>
            </a:r>
          </a:p>
          <a:p>
            <a:pPr marL="342900" indent="-342900">
              <a:buAutoNum type="arabicPeriod"/>
            </a:pPr>
            <a:r>
              <a:rPr lang="es-ES" sz="1400" dirty="0" smtClean="0"/>
              <a:t>Análisis, planificación y redacción de planes de adecuación</a:t>
            </a:r>
          </a:p>
          <a:p>
            <a:pPr marL="342900" indent="-342900">
              <a:buAutoNum type="arabicPeriod"/>
            </a:pPr>
            <a:r>
              <a:rPr lang="es-ES" sz="1400" dirty="0" smtClean="0"/>
              <a:t>Implantación de las medidas y puesta en marcha</a:t>
            </a:r>
          </a:p>
          <a:p>
            <a:pPr marL="0" indent="0">
              <a:buNone/>
            </a:pPr>
            <a:r>
              <a:rPr lang="es-ES" sz="1400" dirty="0" smtClean="0">
                <a:latin typeface="+mn-lt"/>
              </a:rPr>
              <a:t>Esta licitación está ya finalizada y como resultado, se aprobó en el Pleno de la Diputación las Políticas de Seguridad de la Información, publicadas en el Portal de Transparencia de la Diputación de A Coruña</a:t>
            </a:r>
          </a:p>
          <a:p>
            <a:pPr marL="0" indent="0">
              <a:buNone/>
            </a:pPr>
            <a:endParaRPr lang="es-ES" sz="1400" dirty="0" smtClean="0">
              <a:latin typeface="+mn-lt"/>
            </a:endParaRPr>
          </a:p>
        </p:txBody>
      </p:sp>
    </p:spTree>
    <p:extLst>
      <p:ext uri="{BB962C8B-B14F-4D97-AF65-F5344CB8AC3E}">
        <p14:creationId xmlns:p14="http://schemas.microsoft.com/office/powerpoint/2010/main" val="3254010515"/>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to 2" hidden="1"/>
          <p:cNvGraphicFramePr>
            <a:graphicFrameLocks noChangeAspect="1"/>
          </p:cNvGraphicFramePr>
          <p:nvPr>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58053" name="Diapositiva de think-cell" r:id="rId5" imgW="270" imgH="270" progId="TCLayout.ActiveDocument.1">
                  <p:embed/>
                </p:oleObj>
              </mc:Choice>
              <mc:Fallback>
                <p:oleObj name="Diapositiva de think-cell" r:id="rId5" imgW="270" imgH="270"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ángulo 1" hidden="1"/>
          <p:cNvSpPr/>
          <p:nvPr>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lnSpc>
                <a:spcPct val="90000"/>
              </a:lnSpc>
              <a:spcBef>
                <a:spcPct val="0"/>
              </a:spcBef>
              <a:spcAft>
                <a:spcPct val="0"/>
              </a:spcAft>
            </a:pPr>
            <a:endParaRPr lang="es-ES" sz="2400" dirty="0">
              <a:latin typeface="Playfair Display" panose="00000500000000000000" pitchFamily="2" charset="0"/>
              <a:ea typeface="+mj-ea"/>
              <a:cs typeface="+mj-cs"/>
              <a:sym typeface="Playfair Display" panose="00000500000000000000" pitchFamily="2" charset="0"/>
            </a:endParaRPr>
          </a:p>
        </p:txBody>
      </p:sp>
      <p:sp>
        <p:nvSpPr>
          <p:cNvPr id="9" name="Título 8">
            <a:extLst>
              <a:ext uri="{FF2B5EF4-FFF2-40B4-BE49-F238E27FC236}">
                <a16:creationId xmlns="" xmlns:a16="http://schemas.microsoft.com/office/drawing/2014/main" id="{92C4D6DD-881B-984A-9C92-27BA5BC27568}"/>
              </a:ext>
            </a:extLst>
          </p:cNvPr>
          <p:cNvSpPr>
            <a:spLocks noGrp="1"/>
          </p:cNvSpPr>
          <p:nvPr>
            <p:ph type="title"/>
          </p:nvPr>
        </p:nvSpPr>
        <p:spPr/>
        <p:txBody>
          <a:bodyPr/>
          <a:lstStyle/>
          <a:p>
            <a:r>
              <a:rPr lang="es-ES" dirty="0" smtClean="0"/>
              <a:t>Metodología de Análisis y Gestión de Riesgos. Normativa y Procedimientos</a:t>
            </a:r>
            <a:endParaRPr lang="en-US" dirty="0"/>
          </a:p>
        </p:txBody>
      </p:sp>
      <p:sp>
        <p:nvSpPr>
          <p:cNvPr id="4" name="Marcador de texto 3"/>
          <p:cNvSpPr>
            <a:spLocks noGrp="1"/>
          </p:cNvSpPr>
          <p:nvPr>
            <p:ph type="body" sz="quarter" idx="13"/>
          </p:nvPr>
        </p:nvSpPr>
        <p:spPr>
          <a:xfrm>
            <a:off x="253586" y="267750"/>
            <a:ext cx="8639588" cy="188640"/>
          </a:xfrm>
        </p:spPr>
        <p:txBody>
          <a:bodyPr/>
          <a:lstStyle/>
          <a:p>
            <a:r>
              <a:rPr lang="es-ES" dirty="0" smtClean="0"/>
              <a:t>10 y 11. En la Diputación de A Coruña</a:t>
            </a:r>
            <a:endParaRPr lang="es-ES" dirty="0"/>
          </a:p>
          <a:p>
            <a:r>
              <a:rPr lang="es-ES" dirty="0" smtClean="0"/>
              <a:t>.</a:t>
            </a:r>
            <a:endParaRPr lang="es-ES" dirty="0"/>
          </a:p>
        </p:txBody>
      </p:sp>
      <p:sp>
        <p:nvSpPr>
          <p:cNvPr id="5" name="Marcador de contenido 2">
            <a:extLst>
              <a:ext uri="{FF2B5EF4-FFF2-40B4-BE49-F238E27FC236}">
                <a16:creationId xmlns="" xmlns:a16="http://schemas.microsoft.com/office/drawing/2014/main" id="{8FFCB682-A2FC-CA4B-AF1F-9B44DC3872A4}"/>
              </a:ext>
            </a:extLst>
          </p:cNvPr>
          <p:cNvSpPr txBox="1">
            <a:spLocks/>
          </p:cNvSpPr>
          <p:nvPr/>
        </p:nvSpPr>
        <p:spPr>
          <a:xfrm>
            <a:off x="251999" y="915566"/>
            <a:ext cx="8641175" cy="1738635"/>
          </a:xfrm>
          <a:prstGeom prst="rect">
            <a:avLst/>
          </a:prstGeom>
        </p:spPr>
        <p:txBody>
          <a:bodyPr lIns="0" tIns="0" rIns="0" bIns="0" anchor="t">
            <a:noAutofit/>
          </a:bodyPr>
          <a:lstStyle>
            <a:defPPr>
              <a:defRPr lang="es-ES"/>
            </a:defPPr>
            <a:lvl1pPr marL="171450" indent="-171450" defTabSz="514337">
              <a:lnSpc>
                <a:spcPct val="100000"/>
              </a:lnSpc>
              <a:spcBef>
                <a:spcPts val="600"/>
              </a:spcBef>
              <a:buFont typeface="Arial" panose="020B0604020202020204" pitchFamily="34" charset="0"/>
              <a:buChar char="•"/>
              <a:defRPr kumimoji="0" sz="1200" b="0" i="0" u="none" strike="noStrike" cap="none" spc="0" normalizeH="0" baseline="0">
                <a:ln>
                  <a:noFill/>
                </a:ln>
                <a:solidFill>
                  <a:srgbClr val="1A3B47"/>
                </a:solidFill>
                <a:effectLst/>
                <a:uLnTx/>
                <a:uFillTx/>
                <a:latin typeface="Soho Gothic Pro" panose="020B0503030504020204" pitchFamily="34" charset="0"/>
                <a:cs typeface="Soho Gothic Pro" panose="020B0503030504020204" pitchFamily="34" charset="0"/>
              </a:defRPr>
            </a:lvl1pPr>
            <a:lvl2pPr marL="385754" indent="-128585" defTabSz="514337">
              <a:lnSpc>
                <a:spcPct val="90000"/>
              </a:lnSpc>
              <a:spcBef>
                <a:spcPts val="281"/>
              </a:spcBef>
              <a:buFont typeface="Arial" panose="020B0604020202020204" pitchFamily="34" charset="0"/>
              <a:buNone/>
            </a:lvl2pPr>
            <a:lvl3pPr marL="642922" indent="-128585" defTabSz="514337">
              <a:lnSpc>
                <a:spcPct val="90000"/>
              </a:lnSpc>
              <a:spcBef>
                <a:spcPts val="281"/>
              </a:spcBef>
              <a:buFont typeface="Arial" panose="020B0604020202020204" pitchFamily="34" charset="0"/>
              <a:buNone/>
              <a:defRPr sz="1125"/>
            </a:lvl3pPr>
            <a:lvl4pPr marL="900091" indent="-128585" defTabSz="514337">
              <a:lnSpc>
                <a:spcPct val="90000"/>
              </a:lnSpc>
              <a:spcBef>
                <a:spcPts val="281"/>
              </a:spcBef>
              <a:buFont typeface="Arial" panose="020B0604020202020204" pitchFamily="34" charset="0"/>
              <a:buNone/>
              <a:defRPr sz="1013"/>
            </a:lvl4pPr>
            <a:lvl5pPr marL="1157259" indent="-128585" defTabSz="514337">
              <a:lnSpc>
                <a:spcPct val="90000"/>
              </a:lnSpc>
              <a:spcBef>
                <a:spcPts val="281"/>
              </a:spcBef>
              <a:buFont typeface="Arial" panose="020B0604020202020204" pitchFamily="34" charset="0"/>
              <a:buNone/>
              <a:defRPr sz="1013"/>
            </a:lvl5pPr>
            <a:lvl6pPr marL="1414428" indent="-128585" defTabSz="514337">
              <a:lnSpc>
                <a:spcPct val="90000"/>
              </a:lnSpc>
              <a:spcBef>
                <a:spcPts val="281"/>
              </a:spcBef>
              <a:buFont typeface="Arial" panose="020B0604020202020204" pitchFamily="34" charset="0"/>
              <a:buChar char="•"/>
              <a:defRPr sz="1013"/>
            </a:lvl6pPr>
            <a:lvl7pPr marL="1671596" indent="-128585" defTabSz="514337">
              <a:lnSpc>
                <a:spcPct val="90000"/>
              </a:lnSpc>
              <a:spcBef>
                <a:spcPts val="281"/>
              </a:spcBef>
              <a:buFont typeface="Arial" panose="020B0604020202020204" pitchFamily="34" charset="0"/>
              <a:buChar char="•"/>
              <a:defRPr sz="1013"/>
            </a:lvl7pPr>
            <a:lvl8pPr marL="1928765" indent="-128585" defTabSz="514337">
              <a:lnSpc>
                <a:spcPct val="90000"/>
              </a:lnSpc>
              <a:spcBef>
                <a:spcPts val="281"/>
              </a:spcBef>
              <a:buFont typeface="Arial" panose="020B0604020202020204" pitchFamily="34" charset="0"/>
              <a:buChar char="•"/>
              <a:defRPr sz="1013"/>
            </a:lvl8pPr>
            <a:lvl9pPr marL="2185934" indent="-128585" defTabSz="514337">
              <a:lnSpc>
                <a:spcPct val="90000"/>
              </a:lnSpc>
              <a:spcBef>
                <a:spcPts val="281"/>
              </a:spcBef>
              <a:buFont typeface="Arial" panose="020B0604020202020204" pitchFamily="34" charset="0"/>
              <a:buChar char="•"/>
              <a:defRPr sz="1013"/>
            </a:lvl9pPr>
          </a:lstStyle>
          <a:p>
            <a:pPr marL="0" indent="0">
              <a:buNone/>
            </a:pPr>
            <a:r>
              <a:rPr lang="es-ES" sz="1400" dirty="0"/>
              <a:t>En este </a:t>
            </a:r>
            <a:r>
              <a:rPr lang="es-ES" sz="1400" dirty="0" smtClean="0"/>
              <a:t>momento se </a:t>
            </a:r>
            <a:r>
              <a:rPr lang="es-ES" sz="1400" dirty="0"/>
              <a:t>está llevando a cabo una auditoría para evaluar el grado de cumplimiento en la implantación de las medidas propuestas</a:t>
            </a:r>
            <a:r>
              <a:rPr lang="es-ES" sz="1400" dirty="0" smtClean="0"/>
              <a:t>.</a:t>
            </a:r>
          </a:p>
          <a:p>
            <a:pPr marL="0" indent="0">
              <a:buNone/>
            </a:pPr>
            <a:endParaRPr lang="es-ES" sz="1400" dirty="0" smtClean="0"/>
          </a:p>
          <a:p>
            <a:r>
              <a:rPr lang="es-ES" sz="1400" dirty="0" smtClean="0"/>
              <a:t>SERVIZOS </a:t>
            </a:r>
            <a:r>
              <a:rPr lang="es-ES" sz="1400" dirty="0"/>
              <a:t>DE SOPORTE NA ANÁLISE DO CUMPRIMENTO DO ESQUEMA NACIONAL DE INTEROPERABILIDAD (ENI) E NA ADECUACIÓN AO NOVO REGULAMENTO EUROPEO DE PROTECCIÓN DE </a:t>
            </a:r>
            <a:r>
              <a:rPr lang="es-ES" sz="1400" dirty="0" smtClean="0"/>
              <a:t>DATOS:</a:t>
            </a:r>
          </a:p>
          <a:p>
            <a:pPr marL="0" indent="0">
              <a:buNone/>
            </a:pPr>
            <a:r>
              <a:rPr lang="es-ES" sz="1400" u="sng" dirty="0">
                <a:hlinkClick r:id="rId7"/>
              </a:rPr>
              <a:t>https://</a:t>
            </a:r>
            <a:r>
              <a:rPr lang="es-ES" sz="1400" u="sng" dirty="0" smtClean="0">
                <a:hlinkClick r:id="rId7"/>
              </a:rPr>
              <a:t>www.dacoruna.gal/licitacion/licitacion/3146716</a:t>
            </a:r>
            <a:endParaRPr lang="es-ES" sz="1400" u="sng" dirty="0" smtClean="0"/>
          </a:p>
          <a:p>
            <a:pPr marL="0" indent="0">
              <a:buNone/>
            </a:pPr>
            <a:r>
              <a:rPr lang="es-ES" sz="1400" dirty="0" smtClean="0"/>
              <a:t>Este proyecto se encuentra en fase de ejecución y sus dos objetivos principales se centran en:</a:t>
            </a:r>
          </a:p>
          <a:p>
            <a:pPr marL="0" indent="0">
              <a:buNone/>
            </a:pPr>
            <a:r>
              <a:rPr lang="es-ES" sz="1400" dirty="0" smtClean="0"/>
              <a:t>1. Disponer </a:t>
            </a:r>
            <a:r>
              <a:rPr lang="es-ES" sz="1400" dirty="0"/>
              <a:t>de un análisis inicial de cumplimiento legal en relación al </a:t>
            </a:r>
            <a:r>
              <a:rPr lang="es-ES" sz="1400" dirty="0" smtClean="0"/>
              <a:t>ENI.</a:t>
            </a:r>
          </a:p>
          <a:p>
            <a:pPr marL="0" indent="0">
              <a:buNone/>
            </a:pPr>
            <a:r>
              <a:rPr lang="es-ES" sz="1400" dirty="0" smtClean="0"/>
              <a:t>2. Prestar </a:t>
            </a:r>
            <a:r>
              <a:rPr lang="es-ES" sz="1400" dirty="0"/>
              <a:t>soporte para el proceso de adecuación al RGPD. </a:t>
            </a:r>
            <a:endParaRPr lang="es-ES" sz="1400" dirty="0" smtClean="0"/>
          </a:p>
          <a:p>
            <a:pPr marL="0" indent="0">
              <a:buNone/>
            </a:pPr>
            <a:endParaRPr lang="es-ES" sz="1400" dirty="0"/>
          </a:p>
          <a:p>
            <a:pPr marL="0" indent="0">
              <a:buNone/>
            </a:pPr>
            <a:endParaRPr lang="es-ES" sz="1400" dirty="0"/>
          </a:p>
          <a:p>
            <a:pPr marL="0" indent="0">
              <a:buNone/>
            </a:pPr>
            <a:endParaRPr lang="es-ES" sz="1400" dirty="0" smtClean="0">
              <a:latin typeface="+mn-lt"/>
            </a:endParaRPr>
          </a:p>
        </p:txBody>
      </p:sp>
    </p:spTree>
    <p:extLst>
      <p:ext uri="{BB962C8B-B14F-4D97-AF65-F5344CB8AC3E}">
        <p14:creationId xmlns:p14="http://schemas.microsoft.com/office/powerpoint/2010/main" val="2397076038"/>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to 4" hidden="1"/>
          <p:cNvGraphicFramePr>
            <a:graphicFrameLocks noChangeAspect="1"/>
          </p:cNvGraphicFramePr>
          <p:nvPr>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47818" name="Diapositiva de think-cell" r:id="rId5" imgW="270" imgH="270" progId="TCLayout.ActiveDocument.1">
                  <p:embed/>
                </p:oleObj>
              </mc:Choice>
              <mc:Fallback>
                <p:oleObj name="Diapositiva de think-cell" r:id="rId5" imgW="270" imgH="270" progId="TCLayout.ActiveDocument.1">
                  <p:embed/>
                  <p:pic>
                    <p:nvPicPr>
                      <p:cNvPr id="5" name="Objeto 4"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ángulo 1" hidden="1"/>
          <p:cNvSpPr/>
          <p:nvPr>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lnSpc>
                <a:spcPct val="90000"/>
              </a:lnSpc>
              <a:spcBef>
                <a:spcPct val="0"/>
              </a:spcBef>
              <a:spcAft>
                <a:spcPct val="0"/>
              </a:spcAft>
            </a:pPr>
            <a:endParaRPr lang="es-ES" sz="3200" dirty="0">
              <a:latin typeface="Playfair Display" panose="00000500000000000000" pitchFamily="2" charset="0"/>
              <a:ea typeface="+mj-ea"/>
              <a:cs typeface="+mj-cs"/>
              <a:sym typeface="Playfair Display" panose="00000500000000000000" pitchFamily="2" charset="0"/>
            </a:endParaRPr>
          </a:p>
        </p:txBody>
      </p:sp>
      <p:sp>
        <p:nvSpPr>
          <p:cNvPr id="3" name="Título 2"/>
          <p:cNvSpPr>
            <a:spLocks noGrp="1"/>
          </p:cNvSpPr>
          <p:nvPr>
            <p:ph type="title"/>
          </p:nvPr>
        </p:nvSpPr>
        <p:spPr/>
        <p:txBody>
          <a:bodyPr/>
          <a:lstStyle/>
          <a:p>
            <a:r>
              <a:rPr lang="es-ES" dirty="0" smtClean="0"/>
              <a:t>Ingeniería social</a:t>
            </a:r>
            <a:endParaRPr lang="es-ES" dirty="0"/>
          </a:p>
        </p:txBody>
      </p:sp>
      <p:sp>
        <p:nvSpPr>
          <p:cNvPr id="4" name="Marcador de contenido 3"/>
          <p:cNvSpPr>
            <a:spLocks noGrp="1"/>
          </p:cNvSpPr>
          <p:nvPr>
            <p:ph sz="quarter" idx="11"/>
          </p:nvPr>
        </p:nvSpPr>
        <p:spPr/>
        <p:txBody>
          <a:bodyPr/>
          <a:lstStyle/>
          <a:p>
            <a:r>
              <a:rPr lang="es-ES" dirty="0" smtClean="0"/>
              <a:t>12</a:t>
            </a:r>
            <a:endParaRPr lang="es-ES" dirty="0"/>
          </a:p>
        </p:txBody>
      </p:sp>
    </p:spTree>
    <p:extLst>
      <p:ext uri="{BB962C8B-B14F-4D97-AF65-F5344CB8AC3E}">
        <p14:creationId xmlns:p14="http://schemas.microsoft.com/office/powerpoint/2010/main" val="187756285"/>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to 2" hidden="1"/>
          <p:cNvGraphicFramePr>
            <a:graphicFrameLocks noChangeAspect="1"/>
          </p:cNvGraphicFramePr>
          <p:nvPr>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48844" name="Diapositiva de think-cell" r:id="rId5" imgW="270" imgH="270" progId="TCLayout.ActiveDocument.1">
                  <p:embed/>
                </p:oleObj>
              </mc:Choice>
              <mc:Fallback>
                <p:oleObj name="Diapositiva de think-cell" r:id="rId5" imgW="270" imgH="270" progId="TCLayout.ActiveDocument.1">
                  <p:embed/>
                  <p:pic>
                    <p:nvPicPr>
                      <p:cNvPr id="3" name="Objeto 2"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ángulo 1" hidden="1"/>
          <p:cNvSpPr/>
          <p:nvPr>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lnSpc>
                <a:spcPct val="90000"/>
              </a:lnSpc>
              <a:spcBef>
                <a:spcPct val="0"/>
              </a:spcBef>
              <a:spcAft>
                <a:spcPct val="0"/>
              </a:spcAft>
            </a:pPr>
            <a:endParaRPr lang="es-ES" sz="2400" dirty="0">
              <a:latin typeface="Playfair Display" panose="00000500000000000000" pitchFamily="2" charset="0"/>
              <a:ea typeface="+mj-ea"/>
              <a:cs typeface="+mj-cs"/>
              <a:sym typeface="Playfair Display" panose="00000500000000000000" pitchFamily="2" charset="0"/>
            </a:endParaRPr>
          </a:p>
        </p:txBody>
      </p:sp>
      <p:sp>
        <p:nvSpPr>
          <p:cNvPr id="9" name="Título 8">
            <a:extLst>
              <a:ext uri="{FF2B5EF4-FFF2-40B4-BE49-F238E27FC236}">
                <a16:creationId xmlns="" xmlns:a16="http://schemas.microsoft.com/office/drawing/2014/main" id="{92C4D6DD-881B-984A-9C92-27BA5BC27568}"/>
              </a:ext>
            </a:extLst>
          </p:cNvPr>
          <p:cNvSpPr>
            <a:spLocks noGrp="1"/>
          </p:cNvSpPr>
          <p:nvPr>
            <p:ph type="title"/>
          </p:nvPr>
        </p:nvSpPr>
        <p:spPr/>
        <p:txBody>
          <a:bodyPr/>
          <a:lstStyle/>
          <a:p>
            <a:r>
              <a:rPr lang="es-ES" dirty="0" smtClean="0"/>
              <a:t>Concepto de Ingeniería Social.</a:t>
            </a:r>
            <a:endParaRPr lang="en-US" dirty="0"/>
          </a:p>
        </p:txBody>
      </p:sp>
      <p:sp>
        <p:nvSpPr>
          <p:cNvPr id="4" name="Marcador de texto 3"/>
          <p:cNvSpPr>
            <a:spLocks noGrp="1"/>
          </p:cNvSpPr>
          <p:nvPr>
            <p:ph type="body" sz="quarter" idx="13"/>
          </p:nvPr>
        </p:nvSpPr>
        <p:spPr>
          <a:xfrm>
            <a:off x="253586" y="267750"/>
            <a:ext cx="8639588" cy="188640"/>
          </a:xfrm>
        </p:spPr>
        <p:txBody>
          <a:bodyPr/>
          <a:lstStyle/>
          <a:p>
            <a:r>
              <a:rPr lang="es-ES" dirty="0" smtClean="0"/>
              <a:t>12. Ingeniería social</a:t>
            </a:r>
            <a:endParaRPr lang="es-ES" dirty="0"/>
          </a:p>
          <a:p>
            <a:r>
              <a:rPr lang="es-ES" dirty="0" smtClean="0"/>
              <a:t>.</a:t>
            </a:r>
            <a:endParaRPr lang="es-ES" dirty="0"/>
          </a:p>
        </p:txBody>
      </p:sp>
      <p:sp>
        <p:nvSpPr>
          <p:cNvPr id="5" name="Marcador de contenido 2">
            <a:extLst>
              <a:ext uri="{FF2B5EF4-FFF2-40B4-BE49-F238E27FC236}">
                <a16:creationId xmlns="" xmlns:a16="http://schemas.microsoft.com/office/drawing/2014/main" id="{8FFCB682-A2FC-CA4B-AF1F-9B44DC3872A4}"/>
              </a:ext>
            </a:extLst>
          </p:cNvPr>
          <p:cNvSpPr txBox="1">
            <a:spLocks/>
          </p:cNvSpPr>
          <p:nvPr/>
        </p:nvSpPr>
        <p:spPr>
          <a:xfrm>
            <a:off x="251999" y="915566"/>
            <a:ext cx="8641175" cy="1738635"/>
          </a:xfrm>
          <a:prstGeom prst="rect">
            <a:avLst/>
          </a:prstGeom>
        </p:spPr>
        <p:txBody>
          <a:bodyPr lIns="0" tIns="0" rIns="0" bIns="0" anchor="t">
            <a:noAutofit/>
          </a:bodyPr>
          <a:lstStyle>
            <a:defPPr>
              <a:defRPr lang="es-ES"/>
            </a:defPPr>
            <a:lvl1pPr marL="171450" indent="-171450" defTabSz="514337">
              <a:lnSpc>
                <a:spcPct val="100000"/>
              </a:lnSpc>
              <a:spcBef>
                <a:spcPts val="600"/>
              </a:spcBef>
              <a:buFont typeface="Arial" panose="020B0604020202020204" pitchFamily="34" charset="0"/>
              <a:buChar char="•"/>
              <a:defRPr kumimoji="0" sz="1200" b="0" i="0" u="none" strike="noStrike" cap="none" spc="0" normalizeH="0" baseline="0">
                <a:ln>
                  <a:noFill/>
                </a:ln>
                <a:solidFill>
                  <a:srgbClr val="1A3B47"/>
                </a:solidFill>
                <a:effectLst/>
                <a:uLnTx/>
                <a:uFillTx/>
                <a:latin typeface="Soho Gothic Pro" panose="020B0503030504020204" pitchFamily="34" charset="0"/>
                <a:cs typeface="Soho Gothic Pro" panose="020B0503030504020204" pitchFamily="34" charset="0"/>
              </a:defRPr>
            </a:lvl1pPr>
            <a:lvl2pPr marL="385754" indent="-128585" defTabSz="514337">
              <a:lnSpc>
                <a:spcPct val="90000"/>
              </a:lnSpc>
              <a:spcBef>
                <a:spcPts val="281"/>
              </a:spcBef>
              <a:buFont typeface="Arial" panose="020B0604020202020204" pitchFamily="34" charset="0"/>
              <a:buNone/>
            </a:lvl2pPr>
            <a:lvl3pPr marL="642922" indent="-128585" defTabSz="514337">
              <a:lnSpc>
                <a:spcPct val="90000"/>
              </a:lnSpc>
              <a:spcBef>
                <a:spcPts val="281"/>
              </a:spcBef>
              <a:buFont typeface="Arial" panose="020B0604020202020204" pitchFamily="34" charset="0"/>
              <a:buNone/>
              <a:defRPr sz="1125"/>
            </a:lvl3pPr>
            <a:lvl4pPr marL="900091" indent="-128585" defTabSz="514337">
              <a:lnSpc>
                <a:spcPct val="90000"/>
              </a:lnSpc>
              <a:spcBef>
                <a:spcPts val="281"/>
              </a:spcBef>
              <a:buFont typeface="Arial" panose="020B0604020202020204" pitchFamily="34" charset="0"/>
              <a:buNone/>
              <a:defRPr sz="1013"/>
            </a:lvl4pPr>
            <a:lvl5pPr marL="1157259" indent="-128585" defTabSz="514337">
              <a:lnSpc>
                <a:spcPct val="90000"/>
              </a:lnSpc>
              <a:spcBef>
                <a:spcPts val="281"/>
              </a:spcBef>
              <a:buFont typeface="Arial" panose="020B0604020202020204" pitchFamily="34" charset="0"/>
              <a:buNone/>
              <a:defRPr sz="1013"/>
            </a:lvl5pPr>
            <a:lvl6pPr marL="1414428" indent="-128585" defTabSz="514337">
              <a:lnSpc>
                <a:spcPct val="90000"/>
              </a:lnSpc>
              <a:spcBef>
                <a:spcPts val="281"/>
              </a:spcBef>
              <a:buFont typeface="Arial" panose="020B0604020202020204" pitchFamily="34" charset="0"/>
              <a:buChar char="•"/>
              <a:defRPr sz="1013"/>
            </a:lvl6pPr>
            <a:lvl7pPr marL="1671596" indent="-128585" defTabSz="514337">
              <a:lnSpc>
                <a:spcPct val="90000"/>
              </a:lnSpc>
              <a:spcBef>
                <a:spcPts val="281"/>
              </a:spcBef>
              <a:buFont typeface="Arial" panose="020B0604020202020204" pitchFamily="34" charset="0"/>
              <a:buChar char="•"/>
              <a:defRPr sz="1013"/>
            </a:lvl7pPr>
            <a:lvl8pPr marL="1928765" indent="-128585" defTabSz="514337">
              <a:lnSpc>
                <a:spcPct val="90000"/>
              </a:lnSpc>
              <a:spcBef>
                <a:spcPts val="281"/>
              </a:spcBef>
              <a:buFont typeface="Arial" panose="020B0604020202020204" pitchFamily="34" charset="0"/>
              <a:buChar char="•"/>
              <a:defRPr sz="1013"/>
            </a:lvl8pPr>
            <a:lvl9pPr marL="2185934" indent="-128585" defTabSz="514337">
              <a:lnSpc>
                <a:spcPct val="90000"/>
              </a:lnSpc>
              <a:spcBef>
                <a:spcPts val="281"/>
              </a:spcBef>
              <a:buFont typeface="Arial" panose="020B0604020202020204" pitchFamily="34" charset="0"/>
              <a:buChar char="•"/>
              <a:defRPr sz="1013"/>
            </a:lvl9pPr>
          </a:lstStyle>
          <a:p>
            <a:pPr marL="0" indent="0">
              <a:buNone/>
            </a:pPr>
            <a:r>
              <a:rPr lang="es-ES" sz="1400" dirty="0" smtClean="0">
                <a:latin typeface="+mn-lt"/>
              </a:rPr>
              <a:t>En el contexto de la seguridad de información, ingeniería social se refiere a la manipulación psicológica de las personas para conseguir que realicen acciones o divulguen información confidencial. Es un modo de “abuso basado en confianza, y puede involucrar redes de influencia y acciones de captura de información muy complejas</a:t>
            </a:r>
            <a:r>
              <a:rPr lang="en-US" sz="1400" dirty="0" smtClean="0">
                <a:latin typeface="+mn-lt"/>
              </a:rPr>
              <a:t>.</a:t>
            </a:r>
          </a:p>
          <a:p>
            <a:pPr marL="0" indent="0">
              <a:buNone/>
            </a:pPr>
            <a:r>
              <a:rPr lang="es-ES" sz="1400" dirty="0" smtClean="0">
                <a:latin typeface="+mn-lt"/>
              </a:rPr>
              <a:t>La ingeniería social puede ir desde aspectos simples tales como hacerse pasar por alguien para conseguir un cambio de contraseña, o complejos como influir sobre personas cercanas a alguien (o incluso amenazas directas)</a:t>
            </a:r>
          </a:p>
          <a:p>
            <a:pPr marL="0" indent="0">
              <a:buNone/>
            </a:pPr>
            <a:r>
              <a:rPr lang="es-ES" sz="1400" dirty="0" smtClean="0">
                <a:latin typeface="+mn-lt"/>
              </a:rPr>
              <a:t>Aunque pueda parecer </a:t>
            </a:r>
            <a:r>
              <a:rPr lang="en-US" sz="1400" dirty="0" smtClean="0">
                <a:latin typeface="+mn-lt"/>
              </a:rPr>
              <a:t>simple o</a:t>
            </a:r>
            <a:r>
              <a:rPr lang="es-ES" sz="1400" dirty="0" smtClean="0">
                <a:latin typeface="+mn-lt"/>
              </a:rPr>
              <a:t> inocente</a:t>
            </a:r>
            <a:r>
              <a:rPr lang="en-US" sz="1400" dirty="0" smtClean="0">
                <a:latin typeface="+mn-lt"/>
              </a:rPr>
              <a:t>, hay que </a:t>
            </a:r>
            <a:r>
              <a:rPr lang="es-ES" sz="1400" dirty="0" smtClean="0">
                <a:latin typeface="+mn-lt"/>
              </a:rPr>
              <a:t>tener</a:t>
            </a:r>
            <a:r>
              <a:rPr lang="en-US" sz="1400" dirty="0" smtClean="0">
                <a:latin typeface="+mn-lt"/>
              </a:rPr>
              <a:t> </a:t>
            </a:r>
            <a:r>
              <a:rPr lang="es-ES" sz="1400" dirty="0" smtClean="0">
                <a:latin typeface="+mn-lt"/>
              </a:rPr>
              <a:t>en cuenta </a:t>
            </a:r>
            <a:r>
              <a:rPr lang="en-US" sz="1400" dirty="0" smtClean="0">
                <a:latin typeface="+mn-lt"/>
              </a:rPr>
              <a:t>que</a:t>
            </a:r>
            <a:r>
              <a:rPr lang="es-ES" sz="1400" dirty="0" smtClean="0">
                <a:latin typeface="+mn-lt"/>
              </a:rPr>
              <a:t> algunos de los actos de “hacking” más sofisticados de la historia están relacionados con la Ingeniería Social:</a:t>
            </a:r>
            <a:r>
              <a:rPr lang="en-US" sz="1400" dirty="0" smtClean="0">
                <a:latin typeface="+mn-lt"/>
              </a:rPr>
              <a:t> </a:t>
            </a:r>
          </a:p>
          <a:p>
            <a:pPr marL="0" indent="0">
              <a:buNone/>
            </a:pPr>
            <a:endParaRPr lang="en-US" sz="1400" dirty="0">
              <a:latin typeface="+mn-lt"/>
            </a:endParaRPr>
          </a:p>
          <a:p>
            <a:r>
              <a:rPr lang="es-ES" sz="1400" dirty="0" smtClean="0">
                <a:latin typeface="+mn-lt"/>
              </a:rPr>
              <a:t>El hacker más famoso de la historia (condenado por un juez de EEUU) a escribir varios libros contando sus métodos y a colaborar con el FBI, usaba fundamentalmente técnicas de ingeniería social (llegaba, mediante contactos múltiples, conocer detalles de una organización y para finalmente convencer a los técnicos de soporte de que le dejasen acceso a sistemas).</a:t>
            </a:r>
          </a:p>
          <a:p>
            <a:r>
              <a:rPr lang="es-ES" sz="1400" dirty="0" smtClean="0">
                <a:latin typeface="+mn-lt"/>
              </a:rPr>
              <a:t>El </a:t>
            </a:r>
            <a:r>
              <a:rPr lang="es-ES" sz="1400" dirty="0" err="1" smtClean="0">
                <a:latin typeface="+mn-lt"/>
              </a:rPr>
              <a:t>phishing</a:t>
            </a:r>
            <a:r>
              <a:rPr lang="es-ES" sz="1400" dirty="0" smtClean="0">
                <a:latin typeface="+mn-lt"/>
              </a:rPr>
              <a:t> es una técnica simple que consiste en hacerse pasar por un banco para solicitar la cuenta… y ha sido históricamente una de las técnicas de mayor éxito</a:t>
            </a:r>
            <a:endParaRPr lang="es-ES" sz="1400" dirty="0">
              <a:latin typeface="+mn-lt"/>
            </a:endParaRPr>
          </a:p>
        </p:txBody>
      </p:sp>
    </p:spTree>
    <p:extLst>
      <p:ext uri="{BB962C8B-B14F-4D97-AF65-F5344CB8AC3E}">
        <p14:creationId xmlns:p14="http://schemas.microsoft.com/office/powerpoint/2010/main" val="198308814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to 2" hidden="1"/>
          <p:cNvGraphicFramePr>
            <a:graphicFrameLocks noChangeAspect="1"/>
          </p:cNvGraphicFramePr>
          <p:nvPr>
            <p:custDataLst>
              <p:tags r:id="rId2"/>
            </p:custDataLst>
            <p:extLst>
              <p:ext uri="{D42A27DB-BD31-4B8C-83A1-F6EECF244321}">
                <p14:modId xmlns:p14="http://schemas.microsoft.com/office/powerpoint/2010/main" val="167656462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05838" name="Diapositiva de think-cell" r:id="rId5" imgW="270" imgH="270" progId="TCLayout.ActiveDocument.1">
                  <p:embed/>
                </p:oleObj>
              </mc:Choice>
              <mc:Fallback>
                <p:oleObj name="Diapositiva de think-cell" r:id="rId5" imgW="270" imgH="270" progId="TCLayout.ActiveDocument.1">
                  <p:embed/>
                  <p:pic>
                    <p:nvPicPr>
                      <p:cNvPr id="3" name="Objeto 2"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ángulo 1" hidden="1"/>
          <p:cNvSpPr/>
          <p:nvPr>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lnSpc>
                <a:spcPct val="90000"/>
              </a:lnSpc>
              <a:spcBef>
                <a:spcPct val="0"/>
              </a:spcBef>
              <a:spcAft>
                <a:spcPct val="0"/>
              </a:spcAft>
            </a:pPr>
            <a:endParaRPr lang="es-ES" sz="2400" dirty="0">
              <a:latin typeface="Playfair Display" panose="00000500000000000000" pitchFamily="2" charset="0"/>
              <a:ea typeface="+mj-ea"/>
              <a:cs typeface="+mj-cs"/>
              <a:sym typeface="Playfair Display" panose="00000500000000000000" pitchFamily="2" charset="0"/>
            </a:endParaRPr>
          </a:p>
        </p:txBody>
      </p:sp>
      <p:sp>
        <p:nvSpPr>
          <p:cNvPr id="9" name="Título 8">
            <a:extLst>
              <a:ext uri="{FF2B5EF4-FFF2-40B4-BE49-F238E27FC236}">
                <a16:creationId xmlns="" xmlns:a16="http://schemas.microsoft.com/office/drawing/2014/main" id="{92C4D6DD-881B-984A-9C92-27BA5BC27568}"/>
              </a:ext>
            </a:extLst>
          </p:cNvPr>
          <p:cNvSpPr>
            <a:spLocks noGrp="1"/>
          </p:cNvSpPr>
          <p:nvPr>
            <p:ph type="title"/>
          </p:nvPr>
        </p:nvSpPr>
        <p:spPr/>
        <p:txBody>
          <a:bodyPr/>
          <a:lstStyle/>
          <a:p>
            <a:r>
              <a:rPr lang="es-ES" dirty="0" smtClean="0"/>
              <a:t>El modelo de la Ley 11/2007 para la regulación de la información electrónica.</a:t>
            </a:r>
            <a:endParaRPr lang="en-US" dirty="0"/>
          </a:p>
        </p:txBody>
      </p:sp>
      <p:sp>
        <p:nvSpPr>
          <p:cNvPr id="4" name="Marcador de texto 3"/>
          <p:cNvSpPr>
            <a:spLocks noGrp="1"/>
          </p:cNvSpPr>
          <p:nvPr>
            <p:ph type="body" sz="quarter" idx="13"/>
          </p:nvPr>
        </p:nvSpPr>
        <p:spPr/>
        <p:txBody>
          <a:bodyPr/>
          <a:lstStyle/>
          <a:p>
            <a:r>
              <a:rPr lang="es-ES" dirty="0"/>
              <a:t>01. La esencia de la Ley 11/2007, el  ENS y el ENI</a:t>
            </a:r>
          </a:p>
        </p:txBody>
      </p:sp>
      <p:sp>
        <p:nvSpPr>
          <p:cNvPr id="5" name="Marcador de contenido 2">
            <a:extLst>
              <a:ext uri="{FF2B5EF4-FFF2-40B4-BE49-F238E27FC236}">
                <a16:creationId xmlns="" xmlns:a16="http://schemas.microsoft.com/office/drawing/2014/main" id="{8FFCB682-A2FC-CA4B-AF1F-9B44DC3872A4}"/>
              </a:ext>
            </a:extLst>
          </p:cNvPr>
          <p:cNvSpPr txBox="1">
            <a:spLocks/>
          </p:cNvSpPr>
          <p:nvPr/>
        </p:nvSpPr>
        <p:spPr>
          <a:xfrm>
            <a:off x="251999" y="1131750"/>
            <a:ext cx="8641175" cy="1738635"/>
          </a:xfrm>
          <a:prstGeom prst="rect">
            <a:avLst/>
          </a:prstGeom>
        </p:spPr>
        <p:txBody>
          <a:bodyPr lIns="0" tIns="0" rIns="0" bIns="0" anchor="t">
            <a:noAutofit/>
          </a:bodyPr>
          <a:lstStyle>
            <a:defPPr>
              <a:defRPr lang="es-ES"/>
            </a:defPPr>
            <a:lvl1pPr marL="171450" indent="-171450" defTabSz="514337">
              <a:lnSpc>
                <a:spcPct val="100000"/>
              </a:lnSpc>
              <a:spcBef>
                <a:spcPts val="600"/>
              </a:spcBef>
              <a:buFont typeface="Arial" panose="020B0604020202020204" pitchFamily="34" charset="0"/>
              <a:buChar char="•"/>
              <a:defRPr kumimoji="0" sz="1200" b="0" i="0" u="none" strike="noStrike" cap="none" spc="0" normalizeH="0" baseline="0">
                <a:ln>
                  <a:noFill/>
                </a:ln>
                <a:solidFill>
                  <a:srgbClr val="1A3B47"/>
                </a:solidFill>
                <a:effectLst/>
                <a:uLnTx/>
                <a:uFillTx/>
                <a:latin typeface="Soho Gothic Pro" panose="020B0503030504020204" pitchFamily="34" charset="0"/>
                <a:cs typeface="Soho Gothic Pro" panose="020B0503030504020204" pitchFamily="34" charset="0"/>
              </a:defRPr>
            </a:lvl1pPr>
            <a:lvl2pPr marL="385754" indent="-128585" defTabSz="514337">
              <a:lnSpc>
                <a:spcPct val="90000"/>
              </a:lnSpc>
              <a:spcBef>
                <a:spcPts val="281"/>
              </a:spcBef>
              <a:buFont typeface="Arial" panose="020B0604020202020204" pitchFamily="34" charset="0"/>
              <a:buNone/>
            </a:lvl2pPr>
            <a:lvl3pPr marL="642922" indent="-128585" defTabSz="514337">
              <a:lnSpc>
                <a:spcPct val="90000"/>
              </a:lnSpc>
              <a:spcBef>
                <a:spcPts val="281"/>
              </a:spcBef>
              <a:buFont typeface="Arial" panose="020B0604020202020204" pitchFamily="34" charset="0"/>
              <a:buNone/>
              <a:defRPr sz="1125"/>
            </a:lvl3pPr>
            <a:lvl4pPr marL="900091" indent="-128585" defTabSz="514337">
              <a:lnSpc>
                <a:spcPct val="90000"/>
              </a:lnSpc>
              <a:spcBef>
                <a:spcPts val="281"/>
              </a:spcBef>
              <a:buFont typeface="Arial" panose="020B0604020202020204" pitchFamily="34" charset="0"/>
              <a:buNone/>
              <a:defRPr sz="1013"/>
            </a:lvl4pPr>
            <a:lvl5pPr marL="1157259" indent="-128585" defTabSz="514337">
              <a:lnSpc>
                <a:spcPct val="90000"/>
              </a:lnSpc>
              <a:spcBef>
                <a:spcPts val="281"/>
              </a:spcBef>
              <a:buFont typeface="Arial" panose="020B0604020202020204" pitchFamily="34" charset="0"/>
              <a:buNone/>
              <a:defRPr sz="1013"/>
            </a:lvl5pPr>
            <a:lvl6pPr marL="1414428" indent="-128585" defTabSz="514337">
              <a:lnSpc>
                <a:spcPct val="90000"/>
              </a:lnSpc>
              <a:spcBef>
                <a:spcPts val="281"/>
              </a:spcBef>
              <a:buFont typeface="Arial" panose="020B0604020202020204" pitchFamily="34" charset="0"/>
              <a:buChar char="•"/>
              <a:defRPr sz="1013"/>
            </a:lvl6pPr>
            <a:lvl7pPr marL="1671596" indent="-128585" defTabSz="514337">
              <a:lnSpc>
                <a:spcPct val="90000"/>
              </a:lnSpc>
              <a:spcBef>
                <a:spcPts val="281"/>
              </a:spcBef>
              <a:buFont typeface="Arial" panose="020B0604020202020204" pitchFamily="34" charset="0"/>
              <a:buChar char="•"/>
              <a:defRPr sz="1013"/>
            </a:lvl7pPr>
            <a:lvl8pPr marL="1928765" indent="-128585" defTabSz="514337">
              <a:lnSpc>
                <a:spcPct val="90000"/>
              </a:lnSpc>
              <a:spcBef>
                <a:spcPts val="281"/>
              </a:spcBef>
              <a:buFont typeface="Arial" panose="020B0604020202020204" pitchFamily="34" charset="0"/>
              <a:buChar char="•"/>
              <a:defRPr sz="1013"/>
            </a:lvl8pPr>
            <a:lvl9pPr marL="2185934" indent="-128585" defTabSz="514337">
              <a:lnSpc>
                <a:spcPct val="90000"/>
              </a:lnSpc>
              <a:spcBef>
                <a:spcPts val="281"/>
              </a:spcBef>
              <a:buFont typeface="Arial" panose="020B0604020202020204" pitchFamily="34" charset="0"/>
              <a:buChar char="•"/>
              <a:defRPr sz="1013"/>
            </a:lvl9pPr>
          </a:lstStyle>
          <a:p>
            <a:pPr marL="0" indent="0">
              <a:buNone/>
            </a:pPr>
            <a:r>
              <a:rPr lang="es-ES" sz="1400" dirty="0" smtClean="0">
                <a:latin typeface="+mn-lt"/>
              </a:rPr>
              <a:t>La Ley 11/2007 se centra en dos elementos principales</a:t>
            </a:r>
            <a:r>
              <a:rPr lang="es-ES" sz="1400" dirty="0"/>
              <a:t>:</a:t>
            </a:r>
            <a:endParaRPr lang="es-ES" sz="1400" dirty="0" smtClean="0"/>
          </a:p>
          <a:p>
            <a:pPr marL="0" indent="0">
              <a:buNone/>
            </a:pPr>
            <a:endParaRPr lang="es-ES" sz="1400" dirty="0">
              <a:latin typeface="+mn-lt"/>
            </a:endParaRPr>
          </a:p>
          <a:p>
            <a:r>
              <a:rPr lang="es-ES" sz="1400" dirty="0">
                <a:latin typeface="+mn-lt"/>
              </a:rPr>
              <a:t>Interoperabilidad: garantizar el flujo completo de información administrativa a lo largo de toda la cadena de tramitación (incluyendo intercambios entre distintas administraciones, la remisión de expedientes a la autoridad judicial y la gestión de archivos).</a:t>
            </a:r>
          </a:p>
          <a:p>
            <a:pPr marL="0" indent="0">
              <a:buNone/>
            </a:pPr>
            <a:endParaRPr lang="es-ES" sz="1400" dirty="0">
              <a:latin typeface="+mn-lt"/>
            </a:endParaRPr>
          </a:p>
          <a:p>
            <a:r>
              <a:rPr lang="es-ES" sz="1400" dirty="0">
                <a:latin typeface="+mn-lt"/>
              </a:rPr>
              <a:t>Seguridad: custodia de los expedientes, integridad de los mismos, confidencialidad, trazabilidad,…</a:t>
            </a:r>
          </a:p>
          <a:p>
            <a:pPr marL="0" indent="0">
              <a:buNone/>
            </a:pPr>
            <a:endParaRPr lang="es-ES" sz="1400" dirty="0">
              <a:latin typeface="+mn-lt"/>
            </a:endParaRPr>
          </a:p>
          <a:p>
            <a:pPr marL="0" indent="0">
              <a:buNone/>
            </a:pPr>
            <a:r>
              <a:rPr lang="es-ES" sz="1400" dirty="0" smtClean="0">
                <a:latin typeface="+mn-lt"/>
              </a:rPr>
              <a:t>Para llevar a cabo lo anterior, la Ley define dos “esquemas”: El </a:t>
            </a:r>
            <a:r>
              <a:rPr lang="es-ES" sz="1400" dirty="0">
                <a:latin typeface="+mn-lt"/>
              </a:rPr>
              <a:t>E</a:t>
            </a:r>
            <a:r>
              <a:rPr lang="es-ES" sz="1400" dirty="0" smtClean="0">
                <a:latin typeface="+mn-lt"/>
              </a:rPr>
              <a:t>squema </a:t>
            </a:r>
            <a:r>
              <a:rPr lang="es-ES" sz="1400" dirty="0">
                <a:latin typeface="+mn-lt"/>
              </a:rPr>
              <a:t>N</a:t>
            </a:r>
            <a:r>
              <a:rPr lang="es-ES" sz="1400" dirty="0" smtClean="0">
                <a:latin typeface="+mn-lt"/>
              </a:rPr>
              <a:t>acional de Interoperabilidad (ENI) y el Esquema Nacional de Seguridad (ENS). Las previsiones para estos dos esquemas se mantienen en la Ley 40/2015 (Art. 156).</a:t>
            </a:r>
            <a:endParaRPr lang="es-ES" sz="1400" dirty="0">
              <a:latin typeface="+mn-lt"/>
            </a:endParaRPr>
          </a:p>
        </p:txBody>
      </p:sp>
    </p:spTree>
    <p:extLst>
      <p:ext uri="{BB962C8B-B14F-4D97-AF65-F5344CB8AC3E}">
        <p14:creationId xmlns:p14="http://schemas.microsoft.com/office/powerpoint/2010/main" val="672663513"/>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to 2" hidden="1"/>
          <p:cNvGraphicFramePr>
            <a:graphicFrameLocks noChangeAspect="1"/>
          </p:cNvGraphicFramePr>
          <p:nvPr>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49866" name="Diapositiva de think-cell" r:id="rId5" imgW="270" imgH="270" progId="TCLayout.ActiveDocument.1">
                  <p:embed/>
                </p:oleObj>
              </mc:Choice>
              <mc:Fallback>
                <p:oleObj name="Diapositiva de think-cell" r:id="rId5" imgW="270" imgH="270" progId="TCLayout.ActiveDocument.1">
                  <p:embed/>
                  <p:pic>
                    <p:nvPicPr>
                      <p:cNvPr id="3" name="Objeto 2"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ángulo 1" hidden="1"/>
          <p:cNvSpPr/>
          <p:nvPr>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lnSpc>
                <a:spcPct val="90000"/>
              </a:lnSpc>
              <a:spcBef>
                <a:spcPct val="0"/>
              </a:spcBef>
              <a:spcAft>
                <a:spcPct val="0"/>
              </a:spcAft>
            </a:pPr>
            <a:endParaRPr lang="es-ES" sz="2400" dirty="0">
              <a:latin typeface="Playfair Display" panose="00000500000000000000" pitchFamily="2" charset="0"/>
              <a:ea typeface="+mj-ea"/>
              <a:cs typeface="+mj-cs"/>
              <a:sym typeface="Playfair Display" panose="00000500000000000000" pitchFamily="2" charset="0"/>
            </a:endParaRPr>
          </a:p>
        </p:txBody>
      </p:sp>
      <p:sp>
        <p:nvSpPr>
          <p:cNvPr id="9" name="Título 8">
            <a:extLst>
              <a:ext uri="{FF2B5EF4-FFF2-40B4-BE49-F238E27FC236}">
                <a16:creationId xmlns="" xmlns:a16="http://schemas.microsoft.com/office/drawing/2014/main" id="{92C4D6DD-881B-984A-9C92-27BA5BC27568}"/>
              </a:ext>
            </a:extLst>
          </p:cNvPr>
          <p:cNvSpPr>
            <a:spLocks noGrp="1"/>
          </p:cNvSpPr>
          <p:nvPr>
            <p:ph type="title"/>
          </p:nvPr>
        </p:nvSpPr>
        <p:spPr/>
        <p:txBody>
          <a:bodyPr/>
          <a:lstStyle/>
          <a:p>
            <a:r>
              <a:rPr lang="es-ES" dirty="0" smtClean="0"/>
              <a:t>Concepto de Ingeniería Social.</a:t>
            </a:r>
            <a:endParaRPr lang="en-US" dirty="0"/>
          </a:p>
        </p:txBody>
      </p:sp>
      <p:sp>
        <p:nvSpPr>
          <p:cNvPr id="4" name="Marcador de texto 3"/>
          <p:cNvSpPr>
            <a:spLocks noGrp="1"/>
          </p:cNvSpPr>
          <p:nvPr>
            <p:ph type="body" sz="quarter" idx="13"/>
          </p:nvPr>
        </p:nvSpPr>
        <p:spPr>
          <a:xfrm>
            <a:off x="253586" y="267750"/>
            <a:ext cx="8639588" cy="188640"/>
          </a:xfrm>
        </p:spPr>
        <p:txBody>
          <a:bodyPr/>
          <a:lstStyle/>
          <a:p>
            <a:r>
              <a:rPr lang="es-ES" dirty="0" smtClean="0"/>
              <a:t>12. Ingeniería social</a:t>
            </a:r>
            <a:endParaRPr lang="es-ES" dirty="0"/>
          </a:p>
          <a:p>
            <a:r>
              <a:rPr lang="es-ES" dirty="0" smtClean="0"/>
              <a:t>.</a:t>
            </a:r>
            <a:endParaRPr lang="es-ES" dirty="0"/>
          </a:p>
        </p:txBody>
      </p:sp>
      <p:sp>
        <p:nvSpPr>
          <p:cNvPr id="5" name="Marcador de contenido 2">
            <a:extLst>
              <a:ext uri="{FF2B5EF4-FFF2-40B4-BE49-F238E27FC236}">
                <a16:creationId xmlns="" xmlns:a16="http://schemas.microsoft.com/office/drawing/2014/main" id="{8FFCB682-A2FC-CA4B-AF1F-9B44DC3872A4}"/>
              </a:ext>
            </a:extLst>
          </p:cNvPr>
          <p:cNvSpPr txBox="1">
            <a:spLocks/>
          </p:cNvSpPr>
          <p:nvPr/>
        </p:nvSpPr>
        <p:spPr>
          <a:xfrm>
            <a:off x="251999" y="915566"/>
            <a:ext cx="8641175" cy="1738635"/>
          </a:xfrm>
          <a:prstGeom prst="rect">
            <a:avLst/>
          </a:prstGeom>
        </p:spPr>
        <p:txBody>
          <a:bodyPr lIns="0" tIns="0" rIns="0" bIns="0" anchor="t">
            <a:noAutofit/>
          </a:bodyPr>
          <a:lstStyle>
            <a:defPPr>
              <a:defRPr lang="es-ES"/>
            </a:defPPr>
            <a:lvl1pPr marL="171450" indent="-171450" defTabSz="514337">
              <a:lnSpc>
                <a:spcPct val="100000"/>
              </a:lnSpc>
              <a:spcBef>
                <a:spcPts val="600"/>
              </a:spcBef>
              <a:buFont typeface="Arial" panose="020B0604020202020204" pitchFamily="34" charset="0"/>
              <a:buChar char="•"/>
              <a:defRPr kumimoji="0" sz="1200" b="0" i="0" u="none" strike="noStrike" cap="none" spc="0" normalizeH="0" baseline="0">
                <a:ln>
                  <a:noFill/>
                </a:ln>
                <a:solidFill>
                  <a:srgbClr val="1A3B47"/>
                </a:solidFill>
                <a:effectLst/>
                <a:uLnTx/>
                <a:uFillTx/>
                <a:latin typeface="Soho Gothic Pro" panose="020B0503030504020204" pitchFamily="34" charset="0"/>
                <a:cs typeface="Soho Gothic Pro" panose="020B0503030504020204" pitchFamily="34" charset="0"/>
              </a:defRPr>
            </a:lvl1pPr>
            <a:lvl2pPr marL="385754" indent="-128585" defTabSz="514337">
              <a:lnSpc>
                <a:spcPct val="90000"/>
              </a:lnSpc>
              <a:spcBef>
                <a:spcPts val="281"/>
              </a:spcBef>
              <a:buFont typeface="Arial" panose="020B0604020202020204" pitchFamily="34" charset="0"/>
              <a:buNone/>
            </a:lvl2pPr>
            <a:lvl3pPr marL="642922" indent="-128585" defTabSz="514337">
              <a:lnSpc>
                <a:spcPct val="90000"/>
              </a:lnSpc>
              <a:spcBef>
                <a:spcPts val="281"/>
              </a:spcBef>
              <a:buFont typeface="Arial" panose="020B0604020202020204" pitchFamily="34" charset="0"/>
              <a:buNone/>
              <a:defRPr sz="1125"/>
            </a:lvl3pPr>
            <a:lvl4pPr marL="900091" indent="-128585" defTabSz="514337">
              <a:lnSpc>
                <a:spcPct val="90000"/>
              </a:lnSpc>
              <a:spcBef>
                <a:spcPts val="281"/>
              </a:spcBef>
              <a:buFont typeface="Arial" panose="020B0604020202020204" pitchFamily="34" charset="0"/>
              <a:buNone/>
              <a:defRPr sz="1013"/>
            </a:lvl4pPr>
            <a:lvl5pPr marL="1157259" indent="-128585" defTabSz="514337">
              <a:lnSpc>
                <a:spcPct val="90000"/>
              </a:lnSpc>
              <a:spcBef>
                <a:spcPts val="281"/>
              </a:spcBef>
              <a:buFont typeface="Arial" panose="020B0604020202020204" pitchFamily="34" charset="0"/>
              <a:buNone/>
              <a:defRPr sz="1013"/>
            </a:lvl5pPr>
            <a:lvl6pPr marL="1414428" indent="-128585" defTabSz="514337">
              <a:lnSpc>
                <a:spcPct val="90000"/>
              </a:lnSpc>
              <a:spcBef>
                <a:spcPts val="281"/>
              </a:spcBef>
              <a:buFont typeface="Arial" panose="020B0604020202020204" pitchFamily="34" charset="0"/>
              <a:buChar char="•"/>
              <a:defRPr sz="1013"/>
            </a:lvl6pPr>
            <a:lvl7pPr marL="1671596" indent="-128585" defTabSz="514337">
              <a:lnSpc>
                <a:spcPct val="90000"/>
              </a:lnSpc>
              <a:spcBef>
                <a:spcPts val="281"/>
              </a:spcBef>
              <a:buFont typeface="Arial" panose="020B0604020202020204" pitchFamily="34" charset="0"/>
              <a:buChar char="•"/>
              <a:defRPr sz="1013"/>
            </a:lvl7pPr>
            <a:lvl8pPr marL="1928765" indent="-128585" defTabSz="514337">
              <a:lnSpc>
                <a:spcPct val="90000"/>
              </a:lnSpc>
              <a:spcBef>
                <a:spcPts val="281"/>
              </a:spcBef>
              <a:buFont typeface="Arial" panose="020B0604020202020204" pitchFamily="34" charset="0"/>
              <a:buChar char="•"/>
              <a:defRPr sz="1013"/>
            </a:lvl8pPr>
            <a:lvl9pPr marL="2185934" indent="-128585" defTabSz="514337">
              <a:lnSpc>
                <a:spcPct val="90000"/>
              </a:lnSpc>
              <a:spcBef>
                <a:spcPts val="281"/>
              </a:spcBef>
              <a:buFont typeface="Arial" panose="020B0604020202020204" pitchFamily="34" charset="0"/>
              <a:buChar char="•"/>
              <a:defRPr sz="1013"/>
            </a:lvl9pPr>
          </a:lstStyle>
          <a:p>
            <a:pPr marL="0" indent="0">
              <a:buNone/>
            </a:pPr>
            <a:r>
              <a:rPr lang="es-ES" sz="1400" dirty="0" smtClean="0">
                <a:latin typeface="+mn-lt"/>
              </a:rPr>
              <a:t>En el contexto de la seguridad de información, ingeniería social se refiere a la manipulación psicológica de las personas para conseguir que realicen acciones o divulguen información confidencial. Es un modo de “abuso basado en confianza, y puede involucrar redes de influencia y acciones de captura de información muy complejas</a:t>
            </a:r>
            <a:r>
              <a:rPr lang="en-US" sz="1400" dirty="0" smtClean="0">
                <a:latin typeface="+mn-lt"/>
              </a:rPr>
              <a:t>.</a:t>
            </a:r>
          </a:p>
          <a:p>
            <a:pPr marL="0" indent="0">
              <a:buNone/>
            </a:pPr>
            <a:r>
              <a:rPr lang="es-ES" sz="1400" dirty="0" smtClean="0">
                <a:latin typeface="+mn-lt"/>
              </a:rPr>
              <a:t>La ingeniería social puede ir desde aspectos simples tales como hacerse pasar por alguien para conseguir un cambio de contraseña, o complejos como influir sobre personas cercanas a alguien (o incluso amenazas directas)</a:t>
            </a:r>
          </a:p>
          <a:p>
            <a:pPr marL="0" indent="0">
              <a:buNone/>
            </a:pPr>
            <a:r>
              <a:rPr lang="es-ES" sz="1400" dirty="0" smtClean="0">
                <a:latin typeface="+mn-lt"/>
              </a:rPr>
              <a:t>Aunque pueda parecer </a:t>
            </a:r>
            <a:r>
              <a:rPr lang="en-US" sz="1400" dirty="0" smtClean="0">
                <a:latin typeface="+mn-lt"/>
              </a:rPr>
              <a:t>simple o</a:t>
            </a:r>
            <a:r>
              <a:rPr lang="es-ES" sz="1400" dirty="0" smtClean="0">
                <a:latin typeface="+mn-lt"/>
              </a:rPr>
              <a:t> inocente</a:t>
            </a:r>
            <a:r>
              <a:rPr lang="en-US" sz="1400" dirty="0" smtClean="0">
                <a:latin typeface="+mn-lt"/>
              </a:rPr>
              <a:t>, hay que </a:t>
            </a:r>
            <a:r>
              <a:rPr lang="es-ES" sz="1400" dirty="0" smtClean="0">
                <a:latin typeface="+mn-lt"/>
              </a:rPr>
              <a:t>tener</a:t>
            </a:r>
            <a:r>
              <a:rPr lang="en-US" sz="1400" dirty="0" smtClean="0">
                <a:latin typeface="+mn-lt"/>
              </a:rPr>
              <a:t> </a:t>
            </a:r>
            <a:r>
              <a:rPr lang="es-ES" sz="1400" dirty="0" smtClean="0">
                <a:latin typeface="+mn-lt"/>
              </a:rPr>
              <a:t>en cuenta </a:t>
            </a:r>
            <a:r>
              <a:rPr lang="en-US" sz="1400" dirty="0" smtClean="0">
                <a:latin typeface="+mn-lt"/>
              </a:rPr>
              <a:t>que</a:t>
            </a:r>
            <a:r>
              <a:rPr lang="es-ES" sz="1400" dirty="0" smtClean="0">
                <a:latin typeface="+mn-lt"/>
              </a:rPr>
              <a:t> algunos de los actos de “hacking” más sofisticados de la historia están relacionados con la Ingeniería Social:</a:t>
            </a:r>
            <a:r>
              <a:rPr lang="en-US" sz="1400" dirty="0" smtClean="0">
                <a:latin typeface="+mn-lt"/>
              </a:rPr>
              <a:t> </a:t>
            </a:r>
          </a:p>
          <a:p>
            <a:pPr marL="0" indent="0">
              <a:buNone/>
            </a:pPr>
            <a:endParaRPr lang="en-US" sz="1400" dirty="0">
              <a:latin typeface="+mn-lt"/>
            </a:endParaRPr>
          </a:p>
          <a:p>
            <a:r>
              <a:rPr lang="es-ES" sz="1400" dirty="0" smtClean="0">
                <a:latin typeface="+mn-lt"/>
              </a:rPr>
              <a:t>El hacker más famoso de la historia (condenado por un juez de EEUU) a escribir varios libros contando sus métodos y a colaborar con el FBI, usaba fundamentalmente técnicas de ingeniería social (llegaba, mediante contactos múltiples, conocer detalles de una organización y para finalmente convencer a los técnicos de soporte de que le dejasen acceso a sistemas).</a:t>
            </a:r>
          </a:p>
          <a:p>
            <a:r>
              <a:rPr lang="es-ES" sz="1400" dirty="0" smtClean="0">
                <a:latin typeface="+mn-lt"/>
              </a:rPr>
              <a:t>El </a:t>
            </a:r>
            <a:r>
              <a:rPr lang="es-ES" sz="1400" dirty="0" err="1" smtClean="0">
                <a:latin typeface="+mn-lt"/>
              </a:rPr>
              <a:t>phishing</a:t>
            </a:r>
            <a:r>
              <a:rPr lang="es-ES" sz="1400" dirty="0" smtClean="0">
                <a:latin typeface="+mn-lt"/>
              </a:rPr>
              <a:t> es una técnica simple que consiste en hacerse pasar por un banco para solicitar la cuenta… y ha sido históricamente una de las técnicas de mayor éxito</a:t>
            </a:r>
            <a:endParaRPr lang="es-ES" sz="1400" dirty="0">
              <a:latin typeface="+mn-lt"/>
            </a:endParaRPr>
          </a:p>
        </p:txBody>
      </p:sp>
    </p:spTree>
    <p:extLst>
      <p:ext uri="{BB962C8B-B14F-4D97-AF65-F5344CB8AC3E}">
        <p14:creationId xmlns:p14="http://schemas.microsoft.com/office/powerpoint/2010/main" val="2255621163"/>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to 2" hidden="1"/>
          <p:cNvGraphicFramePr>
            <a:graphicFrameLocks noChangeAspect="1"/>
          </p:cNvGraphicFramePr>
          <p:nvPr>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50890" name="Diapositiva de think-cell" r:id="rId5" imgW="270" imgH="270" progId="TCLayout.ActiveDocument.1">
                  <p:embed/>
                </p:oleObj>
              </mc:Choice>
              <mc:Fallback>
                <p:oleObj name="Diapositiva de think-cell" r:id="rId5" imgW="270" imgH="270" progId="TCLayout.ActiveDocument.1">
                  <p:embed/>
                  <p:pic>
                    <p:nvPicPr>
                      <p:cNvPr id="3" name="Objeto 2"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ángulo 1" hidden="1"/>
          <p:cNvSpPr/>
          <p:nvPr>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lnSpc>
                <a:spcPct val="90000"/>
              </a:lnSpc>
              <a:spcBef>
                <a:spcPct val="0"/>
              </a:spcBef>
              <a:spcAft>
                <a:spcPct val="0"/>
              </a:spcAft>
            </a:pPr>
            <a:endParaRPr lang="es-ES" sz="2400" dirty="0">
              <a:latin typeface="Playfair Display" panose="00000500000000000000" pitchFamily="2" charset="0"/>
              <a:ea typeface="+mj-ea"/>
              <a:cs typeface="+mj-cs"/>
              <a:sym typeface="Playfair Display" panose="00000500000000000000" pitchFamily="2" charset="0"/>
            </a:endParaRPr>
          </a:p>
        </p:txBody>
      </p:sp>
      <p:sp>
        <p:nvSpPr>
          <p:cNvPr id="9" name="Título 8">
            <a:extLst>
              <a:ext uri="{FF2B5EF4-FFF2-40B4-BE49-F238E27FC236}">
                <a16:creationId xmlns="" xmlns:a16="http://schemas.microsoft.com/office/drawing/2014/main" id="{92C4D6DD-881B-984A-9C92-27BA5BC27568}"/>
              </a:ext>
            </a:extLst>
          </p:cNvPr>
          <p:cNvSpPr>
            <a:spLocks noGrp="1"/>
          </p:cNvSpPr>
          <p:nvPr>
            <p:ph type="title"/>
          </p:nvPr>
        </p:nvSpPr>
        <p:spPr/>
        <p:txBody>
          <a:bodyPr/>
          <a:lstStyle/>
          <a:p>
            <a:r>
              <a:rPr lang="es-ES" dirty="0" smtClean="0"/>
              <a:t>Concepto de Ingeniería Social.</a:t>
            </a:r>
            <a:endParaRPr lang="en-US" dirty="0"/>
          </a:p>
        </p:txBody>
      </p:sp>
      <p:sp>
        <p:nvSpPr>
          <p:cNvPr id="4" name="Marcador de texto 3"/>
          <p:cNvSpPr>
            <a:spLocks noGrp="1"/>
          </p:cNvSpPr>
          <p:nvPr>
            <p:ph type="body" sz="quarter" idx="13"/>
          </p:nvPr>
        </p:nvSpPr>
        <p:spPr>
          <a:xfrm>
            <a:off x="253586" y="267750"/>
            <a:ext cx="8639588" cy="188640"/>
          </a:xfrm>
        </p:spPr>
        <p:txBody>
          <a:bodyPr/>
          <a:lstStyle/>
          <a:p>
            <a:r>
              <a:rPr lang="es-ES" dirty="0" smtClean="0"/>
              <a:t>12. Ingeniería social</a:t>
            </a:r>
            <a:endParaRPr lang="es-ES" dirty="0"/>
          </a:p>
          <a:p>
            <a:r>
              <a:rPr lang="es-ES" dirty="0" smtClean="0"/>
              <a:t>.</a:t>
            </a:r>
            <a:endParaRPr lang="es-ES" dirty="0"/>
          </a:p>
        </p:txBody>
      </p:sp>
      <p:sp>
        <p:nvSpPr>
          <p:cNvPr id="5" name="Marcador de contenido 2">
            <a:extLst>
              <a:ext uri="{FF2B5EF4-FFF2-40B4-BE49-F238E27FC236}">
                <a16:creationId xmlns="" xmlns:a16="http://schemas.microsoft.com/office/drawing/2014/main" id="{8FFCB682-A2FC-CA4B-AF1F-9B44DC3872A4}"/>
              </a:ext>
            </a:extLst>
          </p:cNvPr>
          <p:cNvSpPr txBox="1">
            <a:spLocks/>
          </p:cNvSpPr>
          <p:nvPr/>
        </p:nvSpPr>
        <p:spPr>
          <a:xfrm>
            <a:off x="251999" y="915566"/>
            <a:ext cx="8641175" cy="1738635"/>
          </a:xfrm>
          <a:prstGeom prst="rect">
            <a:avLst/>
          </a:prstGeom>
        </p:spPr>
        <p:txBody>
          <a:bodyPr lIns="0" tIns="0" rIns="0" bIns="0" anchor="t">
            <a:noAutofit/>
          </a:bodyPr>
          <a:lstStyle>
            <a:defPPr>
              <a:defRPr lang="es-ES"/>
            </a:defPPr>
            <a:lvl1pPr marL="171450" indent="-171450" defTabSz="514337">
              <a:lnSpc>
                <a:spcPct val="100000"/>
              </a:lnSpc>
              <a:spcBef>
                <a:spcPts val="600"/>
              </a:spcBef>
              <a:buFont typeface="Arial" panose="020B0604020202020204" pitchFamily="34" charset="0"/>
              <a:buChar char="•"/>
              <a:defRPr kumimoji="0" sz="1200" b="0" i="0" u="none" strike="noStrike" cap="none" spc="0" normalizeH="0" baseline="0">
                <a:ln>
                  <a:noFill/>
                </a:ln>
                <a:solidFill>
                  <a:srgbClr val="1A3B47"/>
                </a:solidFill>
                <a:effectLst/>
                <a:uLnTx/>
                <a:uFillTx/>
                <a:latin typeface="Soho Gothic Pro" panose="020B0503030504020204" pitchFamily="34" charset="0"/>
                <a:cs typeface="Soho Gothic Pro" panose="020B0503030504020204" pitchFamily="34" charset="0"/>
              </a:defRPr>
            </a:lvl1pPr>
            <a:lvl2pPr marL="385754" indent="-128585" defTabSz="514337">
              <a:lnSpc>
                <a:spcPct val="90000"/>
              </a:lnSpc>
              <a:spcBef>
                <a:spcPts val="281"/>
              </a:spcBef>
              <a:buFont typeface="Arial" panose="020B0604020202020204" pitchFamily="34" charset="0"/>
              <a:buNone/>
            </a:lvl2pPr>
            <a:lvl3pPr marL="642922" indent="-128585" defTabSz="514337">
              <a:lnSpc>
                <a:spcPct val="90000"/>
              </a:lnSpc>
              <a:spcBef>
                <a:spcPts val="281"/>
              </a:spcBef>
              <a:buFont typeface="Arial" panose="020B0604020202020204" pitchFamily="34" charset="0"/>
              <a:buNone/>
              <a:defRPr sz="1125"/>
            </a:lvl3pPr>
            <a:lvl4pPr marL="900091" indent="-128585" defTabSz="514337">
              <a:lnSpc>
                <a:spcPct val="90000"/>
              </a:lnSpc>
              <a:spcBef>
                <a:spcPts val="281"/>
              </a:spcBef>
              <a:buFont typeface="Arial" panose="020B0604020202020204" pitchFamily="34" charset="0"/>
              <a:buNone/>
              <a:defRPr sz="1013"/>
            </a:lvl4pPr>
            <a:lvl5pPr marL="1157259" indent="-128585" defTabSz="514337">
              <a:lnSpc>
                <a:spcPct val="90000"/>
              </a:lnSpc>
              <a:spcBef>
                <a:spcPts val="281"/>
              </a:spcBef>
              <a:buFont typeface="Arial" panose="020B0604020202020204" pitchFamily="34" charset="0"/>
              <a:buNone/>
              <a:defRPr sz="1013"/>
            </a:lvl5pPr>
            <a:lvl6pPr marL="1414428" indent="-128585" defTabSz="514337">
              <a:lnSpc>
                <a:spcPct val="90000"/>
              </a:lnSpc>
              <a:spcBef>
                <a:spcPts val="281"/>
              </a:spcBef>
              <a:buFont typeface="Arial" panose="020B0604020202020204" pitchFamily="34" charset="0"/>
              <a:buChar char="•"/>
              <a:defRPr sz="1013"/>
            </a:lvl6pPr>
            <a:lvl7pPr marL="1671596" indent="-128585" defTabSz="514337">
              <a:lnSpc>
                <a:spcPct val="90000"/>
              </a:lnSpc>
              <a:spcBef>
                <a:spcPts val="281"/>
              </a:spcBef>
              <a:buFont typeface="Arial" panose="020B0604020202020204" pitchFamily="34" charset="0"/>
              <a:buChar char="•"/>
              <a:defRPr sz="1013"/>
            </a:lvl7pPr>
            <a:lvl8pPr marL="1928765" indent="-128585" defTabSz="514337">
              <a:lnSpc>
                <a:spcPct val="90000"/>
              </a:lnSpc>
              <a:spcBef>
                <a:spcPts val="281"/>
              </a:spcBef>
              <a:buFont typeface="Arial" panose="020B0604020202020204" pitchFamily="34" charset="0"/>
              <a:buChar char="•"/>
              <a:defRPr sz="1013"/>
            </a:lvl8pPr>
            <a:lvl9pPr marL="2185934" indent="-128585" defTabSz="514337">
              <a:lnSpc>
                <a:spcPct val="90000"/>
              </a:lnSpc>
              <a:spcBef>
                <a:spcPts val="281"/>
              </a:spcBef>
              <a:buFont typeface="Arial" panose="020B0604020202020204" pitchFamily="34" charset="0"/>
              <a:buChar char="•"/>
              <a:defRPr sz="1013"/>
            </a:lvl9pPr>
          </a:lstStyle>
          <a:p>
            <a:r>
              <a:rPr lang="es-ES" sz="1400" dirty="0" smtClean="0">
                <a:latin typeface="+mn-lt"/>
              </a:rPr>
              <a:t>Mecanismos simples como hacerse pasar por “técnico de soporte” y llamar a personas al azar en una organización (y, si se encuentra a alguien con un problema, resolvérselo y luego pedirle que haga una prueba) funcionan sorprendentemente bien</a:t>
            </a:r>
            <a:r>
              <a:rPr lang="en-US" sz="1400" dirty="0" smtClean="0">
                <a:latin typeface="+mn-lt"/>
              </a:rPr>
              <a:t>.</a:t>
            </a:r>
          </a:p>
          <a:p>
            <a:r>
              <a:rPr lang="es-ES" sz="1400" dirty="0">
                <a:latin typeface="+mn-lt"/>
              </a:rPr>
              <a:t>Un método que funciona increíblemente bien es buscar páginas web que una persona utilice habitualmente (por ejemplo, mirando casualmente a su ordenador, o sacando conversación casualmente) y luego mandar un mensaje de verificación supuestamente desde ese </a:t>
            </a:r>
            <a:r>
              <a:rPr lang="es-ES" sz="1400" dirty="0" err="1">
                <a:latin typeface="+mn-lt"/>
              </a:rPr>
              <a:t>site</a:t>
            </a:r>
            <a:r>
              <a:rPr lang="es-ES" sz="1400" dirty="0">
                <a:latin typeface="+mn-lt"/>
              </a:rPr>
              <a:t> web pidiendo que clique una página (lo que provoca que se instale un software troyano, por ejemplo</a:t>
            </a:r>
            <a:r>
              <a:rPr lang="es-ES" sz="1400" dirty="0" smtClean="0">
                <a:latin typeface="+mn-lt"/>
              </a:rPr>
              <a:t>.</a:t>
            </a:r>
            <a:endParaRPr lang="es-ES" sz="1400" dirty="0">
              <a:latin typeface="+mn-lt"/>
            </a:endParaRPr>
          </a:p>
        </p:txBody>
      </p:sp>
    </p:spTree>
    <p:extLst>
      <p:ext uri="{BB962C8B-B14F-4D97-AF65-F5344CB8AC3E}">
        <p14:creationId xmlns:p14="http://schemas.microsoft.com/office/powerpoint/2010/main" val="3559719953"/>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to 2" hidden="1"/>
          <p:cNvGraphicFramePr>
            <a:graphicFrameLocks noChangeAspect="1"/>
          </p:cNvGraphicFramePr>
          <p:nvPr>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51914" name="Diapositiva de think-cell" r:id="rId5" imgW="270" imgH="270" progId="TCLayout.ActiveDocument.1">
                  <p:embed/>
                </p:oleObj>
              </mc:Choice>
              <mc:Fallback>
                <p:oleObj name="Diapositiva de think-cell" r:id="rId5" imgW="270" imgH="270" progId="TCLayout.ActiveDocument.1">
                  <p:embed/>
                  <p:pic>
                    <p:nvPicPr>
                      <p:cNvPr id="3" name="Objeto 2"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ángulo 1" hidden="1"/>
          <p:cNvSpPr/>
          <p:nvPr>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lnSpc>
                <a:spcPct val="90000"/>
              </a:lnSpc>
              <a:spcBef>
                <a:spcPct val="0"/>
              </a:spcBef>
              <a:spcAft>
                <a:spcPct val="0"/>
              </a:spcAft>
            </a:pPr>
            <a:endParaRPr lang="es-ES" sz="2400" dirty="0">
              <a:latin typeface="Playfair Display" panose="00000500000000000000" pitchFamily="2" charset="0"/>
              <a:ea typeface="+mj-ea"/>
              <a:cs typeface="+mj-cs"/>
              <a:sym typeface="Playfair Display" panose="00000500000000000000" pitchFamily="2" charset="0"/>
            </a:endParaRPr>
          </a:p>
        </p:txBody>
      </p:sp>
      <p:sp>
        <p:nvSpPr>
          <p:cNvPr id="9" name="Título 8">
            <a:extLst>
              <a:ext uri="{FF2B5EF4-FFF2-40B4-BE49-F238E27FC236}">
                <a16:creationId xmlns="" xmlns:a16="http://schemas.microsoft.com/office/drawing/2014/main" id="{92C4D6DD-881B-984A-9C92-27BA5BC27568}"/>
              </a:ext>
            </a:extLst>
          </p:cNvPr>
          <p:cNvSpPr>
            <a:spLocks noGrp="1"/>
          </p:cNvSpPr>
          <p:nvPr>
            <p:ph type="title"/>
          </p:nvPr>
        </p:nvSpPr>
        <p:spPr/>
        <p:txBody>
          <a:bodyPr/>
          <a:lstStyle/>
          <a:p>
            <a:r>
              <a:rPr lang="es-ES" dirty="0" smtClean="0"/>
              <a:t>Algunos métodos para luchar contra la ingeniería social.</a:t>
            </a:r>
            <a:endParaRPr lang="en-US" dirty="0"/>
          </a:p>
        </p:txBody>
      </p:sp>
      <p:sp>
        <p:nvSpPr>
          <p:cNvPr id="4" name="Marcador de texto 3"/>
          <p:cNvSpPr>
            <a:spLocks noGrp="1"/>
          </p:cNvSpPr>
          <p:nvPr>
            <p:ph type="body" sz="quarter" idx="13"/>
          </p:nvPr>
        </p:nvSpPr>
        <p:spPr>
          <a:xfrm>
            <a:off x="253586" y="267750"/>
            <a:ext cx="8639588" cy="188640"/>
          </a:xfrm>
        </p:spPr>
        <p:txBody>
          <a:bodyPr/>
          <a:lstStyle/>
          <a:p>
            <a:r>
              <a:rPr lang="es-ES" dirty="0" smtClean="0"/>
              <a:t>12. Ingeniería social</a:t>
            </a:r>
            <a:endParaRPr lang="es-ES" dirty="0"/>
          </a:p>
          <a:p>
            <a:endParaRPr lang="es-ES" dirty="0"/>
          </a:p>
        </p:txBody>
      </p:sp>
      <p:sp>
        <p:nvSpPr>
          <p:cNvPr id="5" name="Marcador de contenido 2">
            <a:extLst>
              <a:ext uri="{FF2B5EF4-FFF2-40B4-BE49-F238E27FC236}">
                <a16:creationId xmlns="" xmlns:a16="http://schemas.microsoft.com/office/drawing/2014/main" id="{8FFCB682-A2FC-CA4B-AF1F-9B44DC3872A4}"/>
              </a:ext>
            </a:extLst>
          </p:cNvPr>
          <p:cNvSpPr txBox="1">
            <a:spLocks/>
          </p:cNvSpPr>
          <p:nvPr/>
        </p:nvSpPr>
        <p:spPr>
          <a:xfrm>
            <a:off x="251999" y="915566"/>
            <a:ext cx="8641175" cy="1738635"/>
          </a:xfrm>
          <a:prstGeom prst="rect">
            <a:avLst/>
          </a:prstGeom>
        </p:spPr>
        <p:txBody>
          <a:bodyPr lIns="0" tIns="0" rIns="0" bIns="0" anchor="t">
            <a:noAutofit/>
          </a:bodyPr>
          <a:lstStyle>
            <a:defPPr>
              <a:defRPr lang="es-ES"/>
            </a:defPPr>
            <a:lvl1pPr marL="171450" indent="-171450" defTabSz="514337">
              <a:lnSpc>
                <a:spcPct val="100000"/>
              </a:lnSpc>
              <a:spcBef>
                <a:spcPts val="600"/>
              </a:spcBef>
              <a:buFont typeface="Arial" panose="020B0604020202020204" pitchFamily="34" charset="0"/>
              <a:buChar char="•"/>
              <a:defRPr kumimoji="0" sz="1200" b="0" i="0" u="none" strike="noStrike" cap="none" spc="0" normalizeH="0" baseline="0">
                <a:ln>
                  <a:noFill/>
                </a:ln>
                <a:solidFill>
                  <a:srgbClr val="1A3B47"/>
                </a:solidFill>
                <a:effectLst/>
                <a:uLnTx/>
                <a:uFillTx/>
                <a:latin typeface="Soho Gothic Pro" panose="020B0503030504020204" pitchFamily="34" charset="0"/>
                <a:cs typeface="Soho Gothic Pro" panose="020B0503030504020204" pitchFamily="34" charset="0"/>
              </a:defRPr>
            </a:lvl1pPr>
            <a:lvl2pPr marL="385754" indent="-128585" defTabSz="514337">
              <a:lnSpc>
                <a:spcPct val="90000"/>
              </a:lnSpc>
              <a:spcBef>
                <a:spcPts val="281"/>
              </a:spcBef>
              <a:buFont typeface="Arial" panose="020B0604020202020204" pitchFamily="34" charset="0"/>
              <a:buNone/>
            </a:lvl2pPr>
            <a:lvl3pPr marL="642922" indent="-128585" defTabSz="514337">
              <a:lnSpc>
                <a:spcPct val="90000"/>
              </a:lnSpc>
              <a:spcBef>
                <a:spcPts val="281"/>
              </a:spcBef>
              <a:buFont typeface="Arial" panose="020B0604020202020204" pitchFamily="34" charset="0"/>
              <a:buNone/>
              <a:defRPr sz="1125"/>
            </a:lvl3pPr>
            <a:lvl4pPr marL="900091" indent="-128585" defTabSz="514337">
              <a:lnSpc>
                <a:spcPct val="90000"/>
              </a:lnSpc>
              <a:spcBef>
                <a:spcPts val="281"/>
              </a:spcBef>
              <a:buFont typeface="Arial" panose="020B0604020202020204" pitchFamily="34" charset="0"/>
              <a:buNone/>
              <a:defRPr sz="1013"/>
            </a:lvl4pPr>
            <a:lvl5pPr marL="1157259" indent="-128585" defTabSz="514337">
              <a:lnSpc>
                <a:spcPct val="90000"/>
              </a:lnSpc>
              <a:spcBef>
                <a:spcPts val="281"/>
              </a:spcBef>
              <a:buFont typeface="Arial" panose="020B0604020202020204" pitchFamily="34" charset="0"/>
              <a:buNone/>
              <a:defRPr sz="1013"/>
            </a:lvl5pPr>
            <a:lvl6pPr marL="1414428" indent="-128585" defTabSz="514337">
              <a:lnSpc>
                <a:spcPct val="90000"/>
              </a:lnSpc>
              <a:spcBef>
                <a:spcPts val="281"/>
              </a:spcBef>
              <a:buFont typeface="Arial" panose="020B0604020202020204" pitchFamily="34" charset="0"/>
              <a:buChar char="•"/>
              <a:defRPr sz="1013"/>
            </a:lvl6pPr>
            <a:lvl7pPr marL="1671596" indent="-128585" defTabSz="514337">
              <a:lnSpc>
                <a:spcPct val="90000"/>
              </a:lnSpc>
              <a:spcBef>
                <a:spcPts val="281"/>
              </a:spcBef>
              <a:buFont typeface="Arial" panose="020B0604020202020204" pitchFamily="34" charset="0"/>
              <a:buChar char="•"/>
              <a:defRPr sz="1013"/>
            </a:lvl7pPr>
            <a:lvl8pPr marL="1928765" indent="-128585" defTabSz="514337">
              <a:lnSpc>
                <a:spcPct val="90000"/>
              </a:lnSpc>
              <a:spcBef>
                <a:spcPts val="281"/>
              </a:spcBef>
              <a:buFont typeface="Arial" panose="020B0604020202020204" pitchFamily="34" charset="0"/>
              <a:buChar char="•"/>
              <a:defRPr sz="1013"/>
            </a:lvl8pPr>
            <a:lvl9pPr marL="2185934" indent="-128585" defTabSz="514337">
              <a:lnSpc>
                <a:spcPct val="90000"/>
              </a:lnSpc>
              <a:spcBef>
                <a:spcPts val="281"/>
              </a:spcBef>
              <a:buFont typeface="Arial" panose="020B0604020202020204" pitchFamily="34" charset="0"/>
              <a:buChar char="•"/>
              <a:defRPr sz="1013"/>
            </a:lvl9pPr>
          </a:lstStyle>
          <a:p>
            <a:r>
              <a:rPr lang="es-ES" sz="1400" dirty="0" smtClean="0">
                <a:latin typeface="+mn-lt"/>
              </a:rPr>
              <a:t>Definición de un modelo estricto para el soporte informático.</a:t>
            </a:r>
          </a:p>
          <a:p>
            <a:r>
              <a:rPr lang="es-ES" sz="1400" dirty="0" smtClean="0">
                <a:latin typeface="+mn-lt"/>
              </a:rPr>
              <a:t>Formación al personal sobre </a:t>
            </a:r>
            <a:r>
              <a:rPr lang="es-ES" sz="1400" dirty="0" err="1" smtClean="0">
                <a:latin typeface="+mn-lt"/>
              </a:rPr>
              <a:t>phishing</a:t>
            </a:r>
            <a:r>
              <a:rPr lang="es-ES" sz="1400" dirty="0" smtClean="0">
                <a:latin typeface="+mn-lt"/>
              </a:rPr>
              <a:t> u otros modelos de ataque similares</a:t>
            </a:r>
          </a:p>
          <a:p>
            <a:r>
              <a:rPr lang="es-ES" sz="1400" dirty="0" smtClean="0">
                <a:latin typeface="+mn-lt"/>
              </a:rPr>
              <a:t>Impedir la instalación de software (especialmente </a:t>
            </a:r>
            <a:r>
              <a:rPr lang="es-ES" sz="1400" dirty="0" err="1" smtClean="0">
                <a:latin typeface="+mn-lt"/>
              </a:rPr>
              <a:t>plugins</a:t>
            </a:r>
            <a:r>
              <a:rPr lang="es-ES" sz="1400" dirty="0" smtClean="0">
                <a:latin typeface="+mn-lt"/>
              </a:rPr>
              <a:t> en navegadores y otro software similar)</a:t>
            </a:r>
          </a:p>
          <a:p>
            <a:r>
              <a:rPr lang="es-ES" sz="1400" dirty="0" smtClean="0">
                <a:latin typeface="+mn-lt"/>
              </a:rPr>
              <a:t>Definir un modelo de respuesta ante sospechas (por ejemplo, que el personal pueda consultar fácilmente si un correo sospechoso es fraudulento o legítimo)</a:t>
            </a:r>
            <a:endParaRPr lang="es-ES" sz="1400" dirty="0">
              <a:latin typeface="+mn-lt"/>
            </a:endParaRPr>
          </a:p>
        </p:txBody>
      </p:sp>
    </p:spTree>
    <p:extLst>
      <p:ext uri="{BB962C8B-B14F-4D97-AF65-F5344CB8AC3E}">
        <p14:creationId xmlns:p14="http://schemas.microsoft.com/office/powerpoint/2010/main" val="3129905060"/>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to 4" hidden="1"/>
          <p:cNvGraphicFramePr>
            <a:graphicFrameLocks noChangeAspect="1"/>
          </p:cNvGraphicFramePr>
          <p:nvPr>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52936" name="Diapositiva de think-cell" r:id="rId5" imgW="270" imgH="270" progId="TCLayout.ActiveDocument.1">
                  <p:embed/>
                </p:oleObj>
              </mc:Choice>
              <mc:Fallback>
                <p:oleObj name="Diapositiva de think-cell" r:id="rId5" imgW="270" imgH="270" progId="TCLayout.ActiveDocument.1">
                  <p:embed/>
                  <p:pic>
                    <p:nvPicPr>
                      <p:cNvPr id="5" name="Objeto 4"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ángulo 1" hidden="1"/>
          <p:cNvSpPr/>
          <p:nvPr>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lnSpc>
                <a:spcPct val="90000"/>
              </a:lnSpc>
              <a:spcBef>
                <a:spcPct val="0"/>
              </a:spcBef>
              <a:spcAft>
                <a:spcPct val="0"/>
              </a:spcAft>
            </a:pPr>
            <a:endParaRPr lang="es-ES" sz="3200" dirty="0">
              <a:latin typeface="Playfair Display" panose="00000500000000000000" pitchFamily="2" charset="0"/>
              <a:ea typeface="+mj-ea"/>
              <a:cs typeface="+mj-cs"/>
              <a:sym typeface="Playfair Display" panose="00000500000000000000" pitchFamily="2" charset="0"/>
            </a:endParaRPr>
          </a:p>
        </p:txBody>
      </p:sp>
      <p:sp>
        <p:nvSpPr>
          <p:cNvPr id="3" name="Título 2"/>
          <p:cNvSpPr>
            <a:spLocks noGrp="1"/>
          </p:cNvSpPr>
          <p:nvPr>
            <p:ph type="title"/>
          </p:nvPr>
        </p:nvSpPr>
        <p:spPr/>
        <p:txBody>
          <a:bodyPr/>
          <a:lstStyle/>
          <a:p>
            <a:r>
              <a:rPr lang="es-ES" dirty="0" smtClean="0"/>
              <a:t>Sofisticación del </a:t>
            </a:r>
            <a:r>
              <a:rPr lang="es-ES" dirty="0" err="1" smtClean="0"/>
              <a:t>cibercrimen</a:t>
            </a:r>
            <a:endParaRPr lang="es-ES" dirty="0"/>
          </a:p>
        </p:txBody>
      </p:sp>
      <p:sp>
        <p:nvSpPr>
          <p:cNvPr id="4" name="Marcador de contenido 3"/>
          <p:cNvSpPr>
            <a:spLocks noGrp="1"/>
          </p:cNvSpPr>
          <p:nvPr>
            <p:ph sz="quarter" idx="11"/>
          </p:nvPr>
        </p:nvSpPr>
        <p:spPr/>
        <p:txBody>
          <a:bodyPr/>
          <a:lstStyle/>
          <a:p>
            <a:r>
              <a:rPr lang="es-ES" dirty="0" smtClean="0"/>
              <a:t>13</a:t>
            </a:r>
            <a:endParaRPr lang="es-ES" dirty="0"/>
          </a:p>
        </p:txBody>
      </p:sp>
    </p:spTree>
    <p:extLst>
      <p:ext uri="{BB962C8B-B14F-4D97-AF65-F5344CB8AC3E}">
        <p14:creationId xmlns:p14="http://schemas.microsoft.com/office/powerpoint/2010/main" val="3520027609"/>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to 2" hidden="1"/>
          <p:cNvGraphicFramePr>
            <a:graphicFrameLocks noChangeAspect="1"/>
          </p:cNvGraphicFramePr>
          <p:nvPr>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53961" name="Diapositiva de think-cell" r:id="rId5" imgW="270" imgH="270" progId="TCLayout.ActiveDocument.1">
                  <p:embed/>
                </p:oleObj>
              </mc:Choice>
              <mc:Fallback>
                <p:oleObj name="Diapositiva de think-cell" r:id="rId5" imgW="270" imgH="270" progId="TCLayout.ActiveDocument.1">
                  <p:embed/>
                  <p:pic>
                    <p:nvPicPr>
                      <p:cNvPr id="3" name="Objeto 2"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ángulo 1" hidden="1"/>
          <p:cNvSpPr/>
          <p:nvPr>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lnSpc>
                <a:spcPct val="90000"/>
              </a:lnSpc>
              <a:spcBef>
                <a:spcPct val="0"/>
              </a:spcBef>
              <a:spcAft>
                <a:spcPct val="0"/>
              </a:spcAft>
            </a:pPr>
            <a:endParaRPr lang="es-ES" sz="2400" dirty="0">
              <a:latin typeface="Playfair Display" panose="00000500000000000000" pitchFamily="2" charset="0"/>
              <a:ea typeface="+mj-ea"/>
              <a:cs typeface="+mj-cs"/>
              <a:sym typeface="Playfair Display" panose="00000500000000000000" pitchFamily="2" charset="0"/>
            </a:endParaRPr>
          </a:p>
        </p:txBody>
      </p:sp>
      <p:sp>
        <p:nvSpPr>
          <p:cNvPr id="9" name="Título 8">
            <a:extLst>
              <a:ext uri="{FF2B5EF4-FFF2-40B4-BE49-F238E27FC236}">
                <a16:creationId xmlns="" xmlns:a16="http://schemas.microsoft.com/office/drawing/2014/main" id="{92C4D6DD-881B-984A-9C92-27BA5BC27568}"/>
              </a:ext>
            </a:extLst>
          </p:cNvPr>
          <p:cNvSpPr>
            <a:spLocks noGrp="1"/>
          </p:cNvSpPr>
          <p:nvPr>
            <p:ph type="title"/>
          </p:nvPr>
        </p:nvSpPr>
        <p:spPr/>
        <p:txBody>
          <a:bodyPr/>
          <a:lstStyle/>
          <a:p>
            <a:r>
              <a:rPr lang="es-ES" dirty="0" smtClean="0"/>
              <a:t>Algunos ejemplos de </a:t>
            </a:r>
            <a:r>
              <a:rPr lang="es-ES" dirty="0" err="1" smtClean="0"/>
              <a:t>cibercrimen</a:t>
            </a:r>
            <a:r>
              <a:rPr lang="es-ES" dirty="0" smtClean="0"/>
              <a:t>.</a:t>
            </a:r>
            <a:endParaRPr lang="en-US" dirty="0"/>
          </a:p>
        </p:txBody>
      </p:sp>
      <p:sp>
        <p:nvSpPr>
          <p:cNvPr id="4" name="Marcador de texto 3"/>
          <p:cNvSpPr>
            <a:spLocks noGrp="1"/>
          </p:cNvSpPr>
          <p:nvPr>
            <p:ph type="body" sz="quarter" idx="13"/>
          </p:nvPr>
        </p:nvSpPr>
        <p:spPr>
          <a:xfrm>
            <a:off x="253586" y="267750"/>
            <a:ext cx="8639588" cy="188640"/>
          </a:xfrm>
        </p:spPr>
        <p:txBody>
          <a:bodyPr/>
          <a:lstStyle/>
          <a:p>
            <a:r>
              <a:rPr lang="es-ES" dirty="0" smtClean="0"/>
              <a:t>13</a:t>
            </a:r>
            <a:r>
              <a:rPr lang="es-ES" dirty="0"/>
              <a:t>. Sofisticación del </a:t>
            </a:r>
            <a:r>
              <a:rPr lang="es-ES" dirty="0" err="1"/>
              <a:t>cibercrimen</a:t>
            </a:r>
            <a:endParaRPr lang="es-ES" dirty="0"/>
          </a:p>
          <a:p>
            <a:r>
              <a:rPr lang="es-ES" dirty="0" smtClean="0"/>
              <a:t>.</a:t>
            </a:r>
            <a:endParaRPr lang="es-ES" dirty="0"/>
          </a:p>
        </p:txBody>
      </p:sp>
      <p:sp>
        <p:nvSpPr>
          <p:cNvPr id="5" name="Marcador de contenido 2">
            <a:extLst>
              <a:ext uri="{FF2B5EF4-FFF2-40B4-BE49-F238E27FC236}">
                <a16:creationId xmlns="" xmlns:a16="http://schemas.microsoft.com/office/drawing/2014/main" id="{8FFCB682-A2FC-CA4B-AF1F-9B44DC3872A4}"/>
              </a:ext>
            </a:extLst>
          </p:cNvPr>
          <p:cNvSpPr txBox="1">
            <a:spLocks/>
          </p:cNvSpPr>
          <p:nvPr/>
        </p:nvSpPr>
        <p:spPr>
          <a:xfrm>
            <a:off x="251999" y="915566"/>
            <a:ext cx="8641175" cy="1738635"/>
          </a:xfrm>
          <a:prstGeom prst="rect">
            <a:avLst/>
          </a:prstGeom>
        </p:spPr>
        <p:txBody>
          <a:bodyPr lIns="0" tIns="0" rIns="0" bIns="0" anchor="t">
            <a:noAutofit/>
          </a:bodyPr>
          <a:lstStyle>
            <a:defPPr>
              <a:defRPr lang="es-ES"/>
            </a:defPPr>
            <a:lvl1pPr marL="171450" indent="-171450" defTabSz="514337">
              <a:lnSpc>
                <a:spcPct val="100000"/>
              </a:lnSpc>
              <a:spcBef>
                <a:spcPts val="600"/>
              </a:spcBef>
              <a:buFont typeface="Arial" panose="020B0604020202020204" pitchFamily="34" charset="0"/>
              <a:buChar char="•"/>
              <a:defRPr kumimoji="0" sz="1200" b="0" i="0" u="none" strike="noStrike" cap="none" spc="0" normalizeH="0" baseline="0">
                <a:ln>
                  <a:noFill/>
                </a:ln>
                <a:solidFill>
                  <a:srgbClr val="1A3B47"/>
                </a:solidFill>
                <a:effectLst/>
                <a:uLnTx/>
                <a:uFillTx/>
                <a:latin typeface="Soho Gothic Pro" panose="020B0503030504020204" pitchFamily="34" charset="0"/>
                <a:cs typeface="Soho Gothic Pro" panose="020B0503030504020204" pitchFamily="34" charset="0"/>
              </a:defRPr>
            </a:lvl1pPr>
            <a:lvl2pPr marL="385754" indent="-128585" defTabSz="514337">
              <a:lnSpc>
                <a:spcPct val="90000"/>
              </a:lnSpc>
              <a:spcBef>
                <a:spcPts val="281"/>
              </a:spcBef>
              <a:buFont typeface="Arial" panose="020B0604020202020204" pitchFamily="34" charset="0"/>
              <a:buNone/>
            </a:lvl2pPr>
            <a:lvl3pPr marL="642922" indent="-128585" defTabSz="514337">
              <a:lnSpc>
                <a:spcPct val="90000"/>
              </a:lnSpc>
              <a:spcBef>
                <a:spcPts val="281"/>
              </a:spcBef>
              <a:buFont typeface="Arial" panose="020B0604020202020204" pitchFamily="34" charset="0"/>
              <a:buNone/>
              <a:defRPr sz="1125"/>
            </a:lvl3pPr>
            <a:lvl4pPr marL="900091" indent="-128585" defTabSz="514337">
              <a:lnSpc>
                <a:spcPct val="90000"/>
              </a:lnSpc>
              <a:spcBef>
                <a:spcPts val="281"/>
              </a:spcBef>
              <a:buFont typeface="Arial" panose="020B0604020202020204" pitchFamily="34" charset="0"/>
              <a:buNone/>
              <a:defRPr sz="1013"/>
            </a:lvl4pPr>
            <a:lvl5pPr marL="1157259" indent="-128585" defTabSz="514337">
              <a:lnSpc>
                <a:spcPct val="90000"/>
              </a:lnSpc>
              <a:spcBef>
                <a:spcPts val="281"/>
              </a:spcBef>
              <a:buFont typeface="Arial" panose="020B0604020202020204" pitchFamily="34" charset="0"/>
              <a:buNone/>
              <a:defRPr sz="1013"/>
            </a:lvl5pPr>
            <a:lvl6pPr marL="1414428" indent="-128585" defTabSz="514337">
              <a:lnSpc>
                <a:spcPct val="90000"/>
              </a:lnSpc>
              <a:spcBef>
                <a:spcPts val="281"/>
              </a:spcBef>
              <a:buFont typeface="Arial" panose="020B0604020202020204" pitchFamily="34" charset="0"/>
              <a:buChar char="•"/>
              <a:defRPr sz="1013"/>
            </a:lvl6pPr>
            <a:lvl7pPr marL="1671596" indent="-128585" defTabSz="514337">
              <a:lnSpc>
                <a:spcPct val="90000"/>
              </a:lnSpc>
              <a:spcBef>
                <a:spcPts val="281"/>
              </a:spcBef>
              <a:buFont typeface="Arial" panose="020B0604020202020204" pitchFamily="34" charset="0"/>
              <a:buChar char="•"/>
              <a:defRPr sz="1013"/>
            </a:lvl7pPr>
            <a:lvl8pPr marL="1928765" indent="-128585" defTabSz="514337">
              <a:lnSpc>
                <a:spcPct val="90000"/>
              </a:lnSpc>
              <a:spcBef>
                <a:spcPts val="281"/>
              </a:spcBef>
              <a:buFont typeface="Arial" panose="020B0604020202020204" pitchFamily="34" charset="0"/>
              <a:buChar char="•"/>
              <a:defRPr sz="1013"/>
            </a:lvl8pPr>
            <a:lvl9pPr marL="2185934" indent="-128585" defTabSz="514337">
              <a:lnSpc>
                <a:spcPct val="90000"/>
              </a:lnSpc>
              <a:spcBef>
                <a:spcPts val="281"/>
              </a:spcBef>
              <a:buFont typeface="Arial" panose="020B0604020202020204" pitchFamily="34" charset="0"/>
              <a:buChar char="•"/>
              <a:defRPr sz="1013"/>
            </a:lvl9pPr>
          </a:lstStyle>
          <a:p>
            <a:r>
              <a:rPr lang="es-ES" sz="1400" dirty="0" err="1">
                <a:latin typeface="+mn-lt"/>
              </a:rPr>
              <a:t>WannaCry</a:t>
            </a:r>
            <a:r>
              <a:rPr lang="en-US" sz="1400" dirty="0">
                <a:latin typeface="+mn-lt"/>
              </a:rPr>
              <a:t>: </a:t>
            </a:r>
            <a:r>
              <a:rPr lang="en-US" sz="1400" dirty="0" smtClean="0">
                <a:latin typeface="+mn-lt"/>
              </a:rPr>
              <a:t>pseudo - Ransomware </a:t>
            </a:r>
            <a:r>
              <a:rPr lang="es-ES" sz="1400" dirty="0" smtClean="0">
                <a:latin typeface="+mn-lt"/>
              </a:rPr>
              <a:t>propagado por un gusano informático, que aprovechaba una vulnerabilidad </a:t>
            </a:r>
            <a:r>
              <a:rPr lang="en-US" sz="1400" dirty="0" smtClean="0">
                <a:latin typeface="+mn-lt"/>
              </a:rPr>
              <a:t>de windows. </a:t>
            </a:r>
            <a:r>
              <a:rPr lang="es-ES" sz="1400" dirty="0" smtClean="0">
                <a:latin typeface="+mn-lt"/>
              </a:rPr>
              <a:t>Encriptaba todos los archivos de servidores corporativos</a:t>
            </a:r>
            <a:r>
              <a:rPr lang="en-US" sz="1400" dirty="0" smtClean="0">
                <a:latin typeface="+mn-lt"/>
              </a:rPr>
              <a:t>, y </a:t>
            </a:r>
            <a:r>
              <a:rPr lang="es-ES" sz="1400" dirty="0" smtClean="0">
                <a:latin typeface="+mn-lt"/>
              </a:rPr>
              <a:t>reclamaba el </a:t>
            </a:r>
            <a:r>
              <a:rPr lang="es-ES" sz="1400" dirty="0" err="1" smtClean="0">
                <a:latin typeface="+mn-lt"/>
              </a:rPr>
              <a:t>envio</a:t>
            </a:r>
            <a:r>
              <a:rPr lang="es-ES" sz="1400" dirty="0" smtClean="0">
                <a:latin typeface="+mn-lt"/>
              </a:rPr>
              <a:t> de un rescate en </a:t>
            </a:r>
            <a:r>
              <a:rPr lang="es-ES" sz="1400" dirty="0" err="1" smtClean="0">
                <a:latin typeface="+mn-lt"/>
              </a:rPr>
              <a:t>bitcoins</a:t>
            </a:r>
            <a:r>
              <a:rPr lang="es-ES" sz="1400" dirty="0" smtClean="0">
                <a:latin typeface="+mn-lt"/>
              </a:rPr>
              <a:t> (pero aunque se enviaba una clave, no servía para reparar el daño). Destruyó una cantidad importante de información en el NHS (el servicio sanitario público británico), y provocó que el mayor fabricante de semiconductores del mundo (TSMC de </a:t>
            </a:r>
            <a:r>
              <a:rPr lang="es-ES" sz="1400" dirty="0" err="1" smtClean="0">
                <a:latin typeface="+mn-lt"/>
              </a:rPr>
              <a:t>Taiwan</a:t>
            </a:r>
            <a:r>
              <a:rPr lang="es-ES" sz="1400" dirty="0" smtClean="0">
                <a:latin typeface="+mn-lt"/>
              </a:rPr>
              <a:t>) parase sus </a:t>
            </a:r>
            <a:r>
              <a:rPr lang="es-ES" sz="1400" dirty="0" err="1" smtClean="0">
                <a:latin typeface="+mn-lt"/>
              </a:rPr>
              <a:t>instanaciones</a:t>
            </a:r>
            <a:r>
              <a:rPr lang="es-ES" sz="1400" dirty="0" smtClean="0">
                <a:latin typeface="+mn-lt"/>
              </a:rPr>
              <a:t> durante varios días.</a:t>
            </a:r>
          </a:p>
          <a:p>
            <a:r>
              <a:rPr lang="es-ES" sz="1400" dirty="0" err="1" smtClean="0"/>
              <a:t>Petya</a:t>
            </a:r>
            <a:r>
              <a:rPr lang="es-ES" sz="1400" dirty="0" smtClean="0"/>
              <a:t> (y </a:t>
            </a:r>
            <a:r>
              <a:rPr lang="es-ES" sz="1400" dirty="0" err="1" smtClean="0"/>
              <a:t>NonPetya</a:t>
            </a:r>
            <a:r>
              <a:rPr lang="es-ES" sz="1400" dirty="0" smtClean="0"/>
              <a:t>): Apareció en Ucrania e infectó (y se propagó) usando un software de declaración de la renta de Ucrania. Opera de una forma similar (pero más sofisticada) que </a:t>
            </a:r>
            <a:r>
              <a:rPr lang="es-ES" sz="1400" dirty="0" err="1" smtClean="0"/>
              <a:t>Wannacry</a:t>
            </a:r>
            <a:r>
              <a:rPr lang="es-ES" sz="1400" dirty="0" smtClean="0"/>
              <a:t>. Es también un </a:t>
            </a:r>
            <a:r>
              <a:rPr lang="es-ES" sz="1400" dirty="0" err="1" smtClean="0"/>
              <a:t>pseudo</a:t>
            </a:r>
            <a:r>
              <a:rPr lang="es-ES" sz="1400" dirty="0" smtClean="0"/>
              <a:t> – </a:t>
            </a:r>
            <a:r>
              <a:rPr lang="es-ES" sz="1400" dirty="0" err="1" smtClean="0"/>
              <a:t>ramsonware</a:t>
            </a:r>
            <a:r>
              <a:rPr lang="es-ES" sz="1400" dirty="0" smtClean="0"/>
              <a:t>, orientado a Windows. Provocó una disrupción masiva de las operaciones de transporte de la mayor compañía naviera del mundo (</a:t>
            </a:r>
            <a:r>
              <a:rPr lang="es-ES" sz="1400" dirty="0" err="1" smtClean="0"/>
              <a:t>Maersk</a:t>
            </a:r>
            <a:r>
              <a:rPr lang="es-ES" sz="1400" dirty="0" smtClean="0"/>
              <a:t>, de Dinamarca), entre muchas otras.</a:t>
            </a:r>
          </a:p>
          <a:p>
            <a:r>
              <a:rPr lang="es-ES" sz="1400" dirty="0" err="1" smtClean="0"/>
              <a:t>Stutnex</a:t>
            </a:r>
            <a:r>
              <a:rPr lang="es-ES" sz="1400" dirty="0" smtClean="0"/>
              <a:t>: aunque algo más antiguo (apareció en 2010), fue particularmente destructivo. Ataca exclusivamente a ordenadores con software de control industrial instalado. En un ataque en Irán, destruyo (enviando los comandos adecuados) todas las centrifugadoras de enriquecimiento de uranio (en una de las instalaciones más vigiladas del mundo). Destruyó más de 1000 instancias de maquinaria industrial en el mundo. Se cree que fue creado (o al menos lanzado en Irán) por una operación conjunta CIA - Israel</a:t>
            </a:r>
            <a:endParaRPr lang="es-ES" sz="1400" dirty="0"/>
          </a:p>
          <a:p>
            <a:endParaRPr lang="es-ES" sz="1400" dirty="0" smtClean="0">
              <a:latin typeface="+mn-lt"/>
            </a:endParaRPr>
          </a:p>
        </p:txBody>
      </p:sp>
    </p:spTree>
    <p:extLst>
      <p:ext uri="{BB962C8B-B14F-4D97-AF65-F5344CB8AC3E}">
        <p14:creationId xmlns:p14="http://schemas.microsoft.com/office/powerpoint/2010/main" val="1219122435"/>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to 2" hidden="1"/>
          <p:cNvGraphicFramePr>
            <a:graphicFrameLocks noChangeAspect="1"/>
          </p:cNvGraphicFramePr>
          <p:nvPr>
            <p:custDataLst>
              <p:tags r:id="rId2"/>
            </p:custDataLst>
            <p:extLst>
              <p:ext uri="{D42A27DB-BD31-4B8C-83A1-F6EECF244321}">
                <p14:modId xmlns:p14="http://schemas.microsoft.com/office/powerpoint/2010/main" val="82303379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06560" name="Diapositiva de think-cell" r:id="rId4" imgW="270" imgH="270" progId="TCLayout.ActiveDocument.1">
                  <p:embed/>
                </p:oleObj>
              </mc:Choice>
              <mc:Fallback>
                <p:oleObj name="Diapositiva de think-cell" r:id="rId4" imgW="270" imgH="270"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ítulo 1"/>
          <p:cNvSpPr>
            <a:spLocks noGrp="1"/>
          </p:cNvSpPr>
          <p:nvPr>
            <p:ph type="title"/>
          </p:nvPr>
        </p:nvSpPr>
        <p:spPr/>
        <p:txBody>
          <a:bodyPr/>
          <a:lstStyle/>
          <a:p>
            <a:r>
              <a:rPr lang="es-ES" dirty="0"/>
              <a:t>¡Gracias!</a:t>
            </a:r>
          </a:p>
        </p:txBody>
      </p:sp>
      <p:pic>
        <p:nvPicPr>
          <p:cNvPr id="5"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779912" y="4011910"/>
            <a:ext cx="1876425" cy="790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26631555"/>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 xmlns:a16="http://schemas.microsoft.com/office/drawing/2014/main" id="{E408BF8B-7896-9648-B447-E9B094688D23}"/>
              </a:ext>
            </a:extLst>
          </p:cNvPr>
          <p:cNvPicPr>
            <a:picLocks noChangeAspect="1"/>
          </p:cNvPicPr>
          <p:nvPr/>
        </p:nvPicPr>
        <p:blipFill>
          <a:blip r:embed="rId2"/>
          <a:stretch>
            <a:fillRect/>
          </a:stretch>
        </p:blipFill>
        <p:spPr>
          <a:xfrm>
            <a:off x="2651760" y="1938528"/>
            <a:ext cx="3822700" cy="2298700"/>
          </a:xfrm>
          <a:prstGeom prst="rect">
            <a:avLst/>
          </a:prstGeom>
        </p:spPr>
      </p:pic>
    </p:spTree>
    <p:extLst>
      <p:ext uri="{BB962C8B-B14F-4D97-AF65-F5344CB8AC3E}">
        <p14:creationId xmlns:p14="http://schemas.microsoft.com/office/powerpoint/2010/main" val="157271294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to 2" hidden="1"/>
          <p:cNvGraphicFramePr>
            <a:graphicFrameLocks noChangeAspect="1"/>
          </p:cNvGraphicFramePr>
          <p:nvPr>
            <p:custDataLst>
              <p:tags r:id="rId2"/>
            </p:custDataLst>
            <p:extLst>
              <p:ext uri="{D42A27DB-BD31-4B8C-83A1-F6EECF244321}">
                <p14:modId xmlns:p14="http://schemas.microsoft.com/office/powerpoint/2010/main" val="167656462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07890" name="Diapositiva de think-cell" r:id="rId5" imgW="270" imgH="270" progId="TCLayout.ActiveDocument.1">
                  <p:embed/>
                </p:oleObj>
              </mc:Choice>
              <mc:Fallback>
                <p:oleObj name="Diapositiva de think-cell" r:id="rId5" imgW="270" imgH="270" progId="TCLayout.ActiveDocument.1">
                  <p:embed/>
                  <p:pic>
                    <p:nvPicPr>
                      <p:cNvPr id="3" name="Objeto 2"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ángulo 1" hidden="1"/>
          <p:cNvSpPr/>
          <p:nvPr>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lnSpc>
                <a:spcPct val="90000"/>
              </a:lnSpc>
              <a:spcBef>
                <a:spcPct val="0"/>
              </a:spcBef>
              <a:spcAft>
                <a:spcPct val="0"/>
              </a:spcAft>
            </a:pPr>
            <a:endParaRPr lang="es-ES" sz="2400" dirty="0">
              <a:latin typeface="Playfair Display" panose="00000500000000000000" pitchFamily="2" charset="0"/>
              <a:ea typeface="+mj-ea"/>
              <a:cs typeface="+mj-cs"/>
              <a:sym typeface="Playfair Display" panose="00000500000000000000" pitchFamily="2" charset="0"/>
            </a:endParaRPr>
          </a:p>
        </p:txBody>
      </p:sp>
      <p:sp>
        <p:nvSpPr>
          <p:cNvPr id="9" name="Título 8">
            <a:extLst>
              <a:ext uri="{FF2B5EF4-FFF2-40B4-BE49-F238E27FC236}">
                <a16:creationId xmlns="" xmlns:a16="http://schemas.microsoft.com/office/drawing/2014/main" id="{92C4D6DD-881B-984A-9C92-27BA5BC27568}"/>
              </a:ext>
            </a:extLst>
          </p:cNvPr>
          <p:cNvSpPr>
            <a:spLocks noGrp="1"/>
          </p:cNvSpPr>
          <p:nvPr>
            <p:ph type="title"/>
          </p:nvPr>
        </p:nvSpPr>
        <p:spPr/>
        <p:txBody>
          <a:bodyPr/>
          <a:lstStyle/>
          <a:p>
            <a:r>
              <a:rPr lang="es-ES" dirty="0" smtClean="0"/>
              <a:t>ENI y ENS. Planteamiento general</a:t>
            </a:r>
            <a:endParaRPr lang="en-US" dirty="0"/>
          </a:p>
        </p:txBody>
      </p:sp>
      <p:sp>
        <p:nvSpPr>
          <p:cNvPr id="4" name="Marcador de texto 3"/>
          <p:cNvSpPr>
            <a:spLocks noGrp="1"/>
          </p:cNvSpPr>
          <p:nvPr>
            <p:ph type="body" sz="quarter" idx="13"/>
          </p:nvPr>
        </p:nvSpPr>
        <p:spPr/>
        <p:txBody>
          <a:bodyPr/>
          <a:lstStyle/>
          <a:p>
            <a:r>
              <a:rPr lang="es-ES" dirty="0"/>
              <a:t>01. La esencia de la Ley 11/2007, el  ENS y el ENI</a:t>
            </a:r>
          </a:p>
        </p:txBody>
      </p:sp>
      <p:sp>
        <p:nvSpPr>
          <p:cNvPr id="5" name="Marcador de contenido 2">
            <a:extLst>
              <a:ext uri="{FF2B5EF4-FFF2-40B4-BE49-F238E27FC236}">
                <a16:creationId xmlns="" xmlns:a16="http://schemas.microsoft.com/office/drawing/2014/main" id="{8FFCB682-A2FC-CA4B-AF1F-9B44DC3872A4}"/>
              </a:ext>
            </a:extLst>
          </p:cNvPr>
          <p:cNvSpPr txBox="1">
            <a:spLocks/>
          </p:cNvSpPr>
          <p:nvPr/>
        </p:nvSpPr>
        <p:spPr>
          <a:xfrm>
            <a:off x="251999" y="1131750"/>
            <a:ext cx="8641175" cy="1738635"/>
          </a:xfrm>
          <a:prstGeom prst="rect">
            <a:avLst/>
          </a:prstGeom>
        </p:spPr>
        <p:txBody>
          <a:bodyPr lIns="0" tIns="0" rIns="0" bIns="0" anchor="t">
            <a:noAutofit/>
          </a:bodyPr>
          <a:lstStyle>
            <a:defPPr>
              <a:defRPr lang="es-ES"/>
            </a:defPPr>
            <a:lvl1pPr marL="171450" indent="-171450" defTabSz="514337">
              <a:lnSpc>
                <a:spcPct val="100000"/>
              </a:lnSpc>
              <a:spcBef>
                <a:spcPts val="600"/>
              </a:spcBef>
              <a:buFont typeface="Arial" panose="020B0604020202020204" pitchFamily="34" charset="0"/>
              <a:buChar char="•"/>
              <a:defRPr kumimoji="0" sz="1200" b="0" i="0" u="none" strike="noStrike" cap="none" spc="0" normalizeH="0" baseline="0">
                <a:ln>
                  <a:noFill/>
                </a:ln>
                <a:solidFill>
                  <a:srgbClr val="1A3B47"/>
                </a:solidFill>
                <a:effectLst/>
                <a:uLnTx/>
                <a:uFillTx/>
                <a:latin typeface="Soho Gothic Pro" panose="020B0503030504020204" pitchFamily="34" charset="0"/>
                <a:cs typeface="Soho Gothic Pro" panose="020B0503030504020204" pitchFamily="34" charset="0"/>
              </a:defRPr>
            </a:lvl1pPr>
            <a:lvl2pPr marL="385754" indent="-128585" defTabSz="514337">
              <a:lnSpc>
                <a:spcPct val="90000"/>
              </a:lnSpc>
              <a:spcBef>
                <a:spcPts val="281"/>
              </a:spcBef>
              <a:buFont typeface="Arial" panose="020B0604020202020204" pitchFamily="34" charset="0"/>
              <a:buNone/>
            </a:lvl2pPr>
            <a:lvl3pPr marL="642922" indent="-128585" defTabSz="514337">
              <a:lnSpc>
                <a:spcPct val="90000"/>
              </a:lnSpc>
              <a:spcBef>
                <a:spcPts val="281"/>
              </a:spcBef>
              <a:buFont typeface="Arial" panose="020B0604020202020204" pitchFamily="34" charset="0"/>
              <a:buNone/>
              <a:defRPr sz="1125"/>
            </a:lvl3pPr>
            <a:lvl4pPr marL="900091" indent="-128585" defTabSz="514337">
              <a:lnSpc>
                <a:spcPct val="90000"/>
              </a:lnSpc>
              <a:spcBef>
                <a:spcPts val="281"/>
              </a:spcBef>
              <a:buFont typeface="Arial" panose="020B0604020202020204" pitchFamily="34" charset="0"/>
              <a:buNone/>
              <a:defRPr sz="1013"/>
            </a:lvl4pPr>
            <a:lvl5pPr marL="1157259" indent="-128585" defTabSz="514337">
              <a:lnSpc>
                <a:spcPct val="90000"/>
              </a:lnSpc>
              <a:spcBef>
                <a:spcPts val="281"/>
              </a:spcBef>
              <a:buFont typeface="Arial" panose="020B0604020202020204" pitchFamily="34" charset="0"/>
              <a:buNone/>
              <a:defRPr sz="1013"/>
            </a:lvl5pPr>
            <a:lvl6pPr marL="1414428" indent="-128585" defTabSz="514337">
              <a:lnSpc>
                <a:spcPct val="90000"/>
              </a:lnSpc>
              <a:spcBef>
                <a:spcPts val="281"/>
              </a:spcBef>
              <a:buFont typeface="Arial" panose="020B0604020202020204" pitchFamily="34" charset="0"/>
              <a:buChar char="•"/>
              <a:defRPr sz="1013"/>
            </a:lvl6pPr>
            <a:lvl7pPr marL="1671596" indent="-128585" defTabSz="514337">
              <a:lnSpc>
                <a:spcPct val="90000"/>
              </a:lnSpc>
              <a:spcBef>
                <a:spcPts val="281"/>
              </a:spcBef>
              <a:buFont typeface="Arial" panose="020B0604020202020204" pitchFamily="34" charset="0"/>
              <a:buChar char="•"/>
              <a:defRPr sz="1013"/>
            </a:lvl7pPr>
            <a:lvl8pPr marL="1928765" indent="-128585" defTabSz="514337">
              <a:lnSpc>
                <a:spcPct val="90000"/>
              </a:lnSpc>
              <a:spcBef>
                <a:spcPts val="281"/>
              </a:spcBef>
              <a:buFont typeface="Arial" panose="020B0604020202020204" pitchFamily="34" charset="0"/>
              <a:buChar char="•"/>
              <a:defRPr sz="1013"/>
            </a:lvl8pPr>
            <a:lvl9pPr marL="2185934" indent="-128585" defTabSz="514337">
              <a:lnSpc>
                <a:spcPct val="90000"/>
              </a:lnSpc>
              <a:spcBef>
                <a:spcPts val="281"/>
              </a:spcBef>
              <a:buFont typeface="Arial" panose="020B0604020202020204" pitchFamily="34" charset="0"/>
              <a:buChar char="•"/>
              <a:defRPr sz="1013"/>
            </a:lvl9pPr>
          </a:lstStyle>
          <a:p>
            <a:pPr marL="0" indent="0">
              <a:buNone/>
            </a:pPr>
            <a:r>
              <a:rPr lang="es-ES" sz="1400" dirty="0" smtClean="0">
                <a:latin typeface="+mn-lt"/>
              </a:rPr>
              <a:t>La plasmación legislativa del ENI y el ENS ha sido parecida pero diferente</a:t>
            </a:r>
            <a:r>
              <a:rPr lang="es-ES" sz="1400" dirty="0" smtClean="0"/>
              <a:t>:</a:t>
            </a:r>
          </a:p>
          <a:p>
            <a:pPr marL="0" indent="0">
              <a:buNone/>
            </a:pPr>
            <a:endParaRPr lang="es-ES" sz="1400" dirty="0">
              <a:latin typeface="+mn-lt"/>
            </a:endParaRPr>
          </a:p>
          <a:p>
            <a:r>
              <a:rPr lang="es-ES" sz="1400" dirty="0" smtClean="0">
                <a:latin typeface="+mn-lt"/>
              </a:rPr>
              <a:t>Desarrollo de dos Reales Decretos: en el ENI, un RD “paraguas”; en el ENS, una normativa operativa.</a:t>
            </a:r>
            <a:endParaRPr lang="es-ES" sz="1400" dirty="0">
              <a:latin typeface="+mn-lt"/>
            </a:endParaRPr>
          </a:p>
          <a:p>
            <a:pPr marL="0" indent="0">
              <a:buNone/>
            </a:pPr>
            <a:endParaRPr lang="es-ES" sz="1400" dirty="0">
              <a:latin typeface="+mn-lt"/>
            </a:endParaRPr>
          </a:p>
          <a:p>
            <a:r>
              <a:rPr lang="es-ES" sz="1400" dirty="0" smtClean="0">
                <a:latin typeface="+mn-lt"/>
              </a:rPr>
              <a:t>Desarrollo, bajo el amparo legislativo de dichos Reales Decretos, de un conjunto extenso de normas técnicas específicas, que en el ENI que constituyen el “esquema” en sí, y en el ENS son de apoyo:</a:t>
            </a:r>
          </a:p>
          <a:p>
            <a:endParaRPr lang="es-ES" sz="1400" dirty="0">
              <a:latin typeface="+mn-lt"/>
            </a:endParaRPr>
          </a:p>
          <a:p>
            <a:pPr marL="536575" indent="-265113"/>
            <a:r>
              <a:rPr lang="es-ES" sz="1400" dirty="0" smtClean="0">
                <a:latin typeface="+mn-lt"/>
              </a:rPr>
              <a:t>Normas Técnicas de Interoperabilidad, para el ENI.</a:t>
            </a:r>
          </a:p>
          <a:p>
            <a:pPr marL="536575" indent="-265113"/>
            <a:r>
              <a:rPr lang="es-ES" sz="1400" dirty="0" smtClean="0">
                <a:latin typeface="+mn-lt"/>
              </a:rPr>
              <a:t>Normas CCN-STIC 800, para el ENS.</a:t>
            </a:r>
          </a:p>
          <a:p>
            <a:pPr marL="0" indent="0">
              <a:buNone/>
            </a:pPr>
            <a:r>
              <a:rPr lang="es-ES" sz="1400" dirty="0">
                <a:latin typeface="+mn-lt"/>
              </a:rPr>
              <a:t>Nota: a diferencia de las Normas Técnicas de Interoperabilidad, las CCN-STIC </a:t>
            </a:r>
            <a:r>
              <a:rPr lang="es-ES" sz="1400" u="sng" dirty="0"/>
              <a:t>NO</a:t>
            </a:r>
            <a:r>
              <a:rPr lang="es-ES" sz="1400" b="1" u="sng" dirty="0">
                <a:latin typeface="+mn-lt"/>
              </a:rPr>
              <a:t> </a:t>
            </a:r>
            <a:r>
              <a:rPr lang="es-ES" sz="1400" dirty="0">
                <a:latin typeface="+mn-lt"/>
              </a:rPr>
              <a:t>son de obligado cumplimiento… pero, tal como advierte el CCN “No se trata, por tanto, de normas imperativas, sino de la expresión de metodologías y recomendaciones para el adecuado cumplimiento de lo dispuesto en el ENS. </a:t>
            </a:r>
            <a:r>
              <a:rPr lang="es-ES" sz="1400" u="sng" dirty="0"/>
              <a:t>Recomendaciones que tendrán especial significación para aquel organismo administrativo afectado por un incidente grave de seguridad, motivado por la inobservancia de las recomendaciones </a:t>
            </a:r>
            <a:r>
              <a:rPr lang="es-ES" sz="1400" u="sng" dirty="0" smtClean="0"/>
              <a:t>descritas”.</a:t>
            </a:r>
            <a:endParaRPr lang="es-ES" sz="1400" u="sng" dirty="0"/>
          </a:p>
          <a:p>
            <a:pPr marL="0" indent="0">
              <a:buNone/>
            </a:pPr>
            <a:endParaRPr lang="es-ES" sz="1400" dirty="0">
              <a:latin typeface="+mn-lt"/>
            </a:endParaRPr>
          </a:p>
          <a:p>
            <a:pPr marL="269875" indent="-269875">
              <a:buNone/>
            </a:pPr>
            <a:endParaRPr lang="es-ES" sz="1400" dirty="0">
              <a:latin typeface="+mn-lt"/>
            </a:endParaRPr>
          </a:p>
        </p:txBody>
      </p:sp>
    </p:spTree>
    <p:extLst>
      <p:ext uri="{BB962C8B-B14F-4D97-AF65-F5344CB8AC3E}">
        <p14:creationId xmlns:p14="http://schemas.microsoft.com/office/powerpoint/2010/main" val="260814435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to 4" hidden="1"/>
          <p:cNvGraphicFramePr>
            <a:graphicFrameLocks noChangeAspect="1"/>
          </p:cNvGraphicFramePr>
          <p:nvPr>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09933" name="Diapositiva de think-cell" r:id="rId5" imgW="270" imgH="270" progId="TCLayout.ActiveDocument.1">
                  <p:embed/>
                </p:oleObj>
              </mc:Choice>
              <mc:Fallback>
                <p:oleObj name="Diapositiva de think-cell" r:id="rId5" imgW="270" imgH="270" progId="TCLayout.ActiveDocument.1">
                  <p:embed/>
                  <p:pic>
                    <p:nvPicPr>
                      <p:cNvPr id="5" name="Objeto 4"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ángulo 1" hidden="1"/>
          <p:cNvSpPr/>
          <p:nvPr>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lnSpc>
                <a:spcPct val="90000"/>
              </a:lnSpc>
              <a:spcBef>
                <a:spcPct val="0"/>
              </a:spcBef>
              <a:spcAft>
                <a:spcPct val="0"/>
              </a:spcAft>
            </a:pPr>
            <a:endParaRPr lang="es-ES" sz="3200" dirty="0">
              <a:latin typeface="Playfair Display" panose="00000500000000000000" pitchFamily="2" charset="0"/>
              <a:ea typeface="+mj-ea"/>
              <a:cs typeface="+mj-cs"/>
              <a:sym typeface="Playfair Display" panose="00000500000000000000" pitchFamily="2" charset="0"/>
            </a:endParaRPr>
          </a:p>
        </p:txBody>
      </p:sp>
      <p:sp>
        <p:nvSpPr>
          <p:cNvPr id="3" name="Título 2"/>
          <p:cNvSpPr>
            <a:spLocks noGrp="1"/>
          </p:cNvSpPr>
          <p:nvPr>
            <p:ph type="title"/>
          </p:nvPr>
        </p:nvSpPr>
        <p:spPr/>
        <p:txBody>
          <a:bodyPr/>
          <a:lstStyle/>
          <a:p>
            <a:r>
              <a:rPr lang="es-ES" dirty="0" smtClean="0"/>
              <a:t>Principios básicos del ENS</a:t>
            </a:r>
            <a:endParaRPr lang="es-ES" dirty="0"/>
          </a:p>
        </p:txBody>
      </p:sp>
      <p:sp>
        <p:nvSpPr>
          <p:cNvPr id="4" name="Marcador de contenido 3"/>
          <p:cNvSpPr>
            <a:spLocks noGrp="1"/>
          </p:cNvSpPr>
          <p:nvPr>
            <p:ph sz="quarter" idx="11"/>
          </p:nvPr>
        </p:nvSpPr>
        <p:spPr/>
        <p:txBody>
          <a:bodyPr/>
          <a:lstStyle/>
          <a:p>
            <a:r>
              <a:rPr lang="es-ES" dirty="0" smtClean="0"/>
              <a:t>02</a:t>
            </a:r>
            <a:endParaRPr lang="es-ES" dirty="0"/>
          </a:p>
        </p:txBody>
      </p:sp>
    </p:spTree>
    <p:extLst>
      <p:ext uri="{BB962C8B-B14F-4D97-AF65-F5344CB8AC3E}">
        <p14:creationId xmlns:p14="http://schemas.microsoft.com/office/powerpoint/2010/main" val="291910370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to 2" hidden="1"/>
          <p:cNvGraphicFramePr>
            <a:graphicFrameLocks noChangeAspect="1"/>
          </p:cNvGraphicFramePr>
          <p:nvPr>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10958" name="Diapositiva de think-cell" r:id="rId5" imgW="270" imgH="270" progId="TCLayout.ActiveDocument.1">
                  <p:embed/>
                </p:oleObj>
              </mc:Choice>
              <mc:Fallback>
                <p:oleObj name="Diapositiva de think-cell" r:id="rId5" imgW="270" imgH="270" progId="TCLayout.ActiveDocument.1">
                  <p:embed/>
                  <p:pic>
                    <p:nvPicPr>
                      <p:cNvPr id="3" name="Objeto 2"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ángulo 1" hidden="1"/>
          <p:cNvSpPr/>
          <p:nvPr>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lnSpc>
                <a:spcPct val="90000"/>
              </a:lnSpc>
              <a:spcBef>
                <a:spcPct val="0"/>
              </a:spcBef>
              <a:spcAft>
                <a:spcPct val="0"/>
              </a:spcAft>
            </a:pPr>
            <a:endParaRPr lang="es-ES" sz="2400" dirty="0">
              <a:latin typeface="Playfair Display" panose="00000500000000000000" pitchFamily="2" charset="0"/>
              <a:ea typeface="+mj-ea"/>
              <a:cs typeface="+mj-cs"/>
              <a:sym typeface="Playfair Display" panose="00000500000000000000" pitchFamily="2" charset="0"/>
            </a:endParaRPr>
          </a:p>
        </p:txBody>
      </p:sp>
      <p:sp>
        <p:nvSpPr>
          <p:cNvPr id="9" name="Título 8">
            <a:extLst>
              <a:ext uri="{FF2B5EF4-FFF2-40B4-BE49-F238E27FC236}">
                <a16:creationId xmlns="" xmlns:a16="http://schemas.microsoft.com/office/drawing/2014/main" id="{92C4D6DD-881B-984A-9C92-27BA5BC27568}"/>
              </a:ext>
            </a:extLst>
          </p:cNvPr>
          <p:cNvSpPr>
            <a:spLocks noGrp="1"/>
          </p:cNvSpPr>
          <p:nvPr>
            <p:ph type="title"/>
          </p:nvPr>
        </p:nvSpPr>
        <p:spPr/>
        <p:txBody>
          <a:bodyPr/>
          <a:lstStyle/>
          <a:p>
            <a:r>
              <a:rPr lang="es-ES" dirty="0" smtClean="0"/>
              <a:t>El objetivo del ENS: el establecimiento de políticas de seguridad de la información</a:t>
            </a:r>
            <a:endParaRPr lang="en-US" dirty="0"/>
          </a:p>
        </p:txBody>
      </p:sp>
      <p:sp>
        <p:nvSpPr>
          <p:cNvPr id="4" name="Marcador de texto 3"/>
          <p:cNvSpPr>
            <a:spLocks noGrp="1"/>
          </p:cNvSpPr>
          <p:nvPr>
            <p:ph type="body" sz="quarter" idx="13"/>
          </p:nvPr>
        </p:nvSpPr>
        <p:spPr/>
        <p:txBody>
          <a:bodyPr/>
          <a:lstStyle/>
          <a:p>
            <a:r>
              <a:rPr lang="es-ES" dirty="0" smtClean="0"/>
              <a:t>02. Principios básicos del ENS.</a:t>
            </a:r>
            <a:endParaRPr lang="es-ES" dirty="0"/>
          </a:p>
        </p:txBody>
      </p:sp>
      <p:sp>
        <p:nvSpPr>
          <p:cNvPr id="5" name="Marcador de contenido 2">
            <a:extLst>
              <a:ext uri="{FF2B5EF4-FFF2-40B4-BE49-F238E27FC236}">
                <a16:creationId xmlns="" xmlns:a16="http://schemas.microsoft.com/office/drawing/2014/main" id="{8FFCB682-A2FC-CA4B-AF1F-9B44DC3872A4}"/>
              </a:ext>
            </a:extLst>
          </p:cNvPr>
          <p:cNvSpPr txBox="1">
            <a:spLocks/>
          </p:cNvSpPr>
          <p:nvPr/>
        </p:nvSpPr>
        <p:spPr>
          <a:xfrm>
            <a:off x="251999" y="1131750"/>
            <a:ext cx="8641175" cy="1738635"/>
          </a:xfrm>
          <a:prstGeom prst="rect">
            <a:avLst/>
          </a:prstGeom>
        </p:spPr>
        <p:txBody>
          <a:bodyPr lIns="0" tIns="0" rIns="0" bIns="0" anchor="t">
            <a:noAutofit/>
          </a:bodyPr>
          <a:lstStyle>
            <a:defPPr>
              <a:defRPr lang="es-ES"/>
            </a:defPPr>
            <a:lvl1pPr marL="171450" indent="-171450" defTabSz="514337">
              <a:lnSpc>
                <a:spcPct val="100000"/>
              </a:lnSpc>
              <a:spcBef>
                <a:spcPts val="600"/>
              </a:spcBef>
              <a:buFont typeface="Arial" panose="020B0604020202020204" pitchFamily="34" charset="0"/>
              <a:buChar char="•"/>
              <a:defRPr kumimoji="0" sz="1200" b="0" i="0" u="none" strike="noStrike" cap="none" spc="0" normalizeH="0" baseline="0">
                <a:ln>
                  <a:noFill/>
                </a:ln>
                <a:solidFill>
                  <a:srgbClr val="1A3B47"/>
                </a:solidFill>
                <a:effectLst/>
                <a:uLnTx/>
                <a:uFillTx/>
                <a:latin typeface="Soho Gothic Pro" panose="020B0503030504020204" pitchFamily="34" charset="0"/>
                <a:cs typeface="Soho Gothic Pro" panose="020B0503030504020204" pitchFamily="34" charset="0"/>
              </a:defRPr>
            </a:lvl1pPr>
            <a:lvl2pPr marL="385754" indent="-128585" defTabSz="514337">
              <a:lnSpc>
                <a:spcPct val="90000"/>
              </a:lnSpc>
              <a:spcBef>
                <a:spcPts val="281"/>
              </a:spcBef>
              <a:buFont typeface="Arial" panose="020B0604020202020204" pitchFamily="34" charset="0"/>
              <a:buNone/>
            </a:lvl2pPr>
            <a:lvl3pPr marL="642922" indent="-128585" defTabSz="514337">
              <a:lnSpc>
                <a:spcPct val="90000"/>
              </a:lnSpc>
              <a:spcBef>
                <a:spcPts val="281"/>
              </a:spcBef>
              <a:buFont typeface="Arial" panose="020B0604020202020204" pitchFamily="34" charset="0"/>
              <a:buNone/>
              <a:defRPr sz="1125"/>
            </a:lvl3pPr>
            <a:lvl4pPr marL="900091" indent="-128585" defTabSz="514337">
              <a:lnSpc>
                <a:spcPct val="90000"/>
              </a:lnSpc>
              <a:spcBef>
                <a:spcPts val="281"/>
              </a:spcBef>
              <a:buFont typeface="Arial" panose="020B0604020202020204" pitchFamily="34" charset="0"/>
              <a:buNone/>
              <a:defRPr sz="1013"/>
            </a:lvl4pPr>
            <a:lvl5pPr marL="1157259" indent="-128585" defTabSz="514337">
              <a:lnSpc>
                <a:spcPct val="90000"/>
              </a:lnSpc>
              <a:spcBef>
                <a:spcPts val="281"/>
              </a:spcBef>
              <a:buFont typeface="Arial" panose="020B0604020202020204" pitchFamily="34" charset="0"/>
              <a:buNone/>
              <a:defRPr sz="1013"/>
            </a:lvl5pPr>
            <a:lvl6pPr marL="1414428" indent="-128585" defTabSz="514337">
              <a:lnSpc>
                <a:spcPct val="90000"/>
              </a:lnSpc>
              <a:spcBef>
                <a:spcPts val="281"/>
              </a:spcBef>
              <a:buFont typeface="Arial" panose="020B0604020202020204" pitchFamily="34" charset="0"/>
              <a:buChar char="•"/>
              <a:defRPr sz="1013"/>
            </a:lvl6pPr>
            <a:lvl7pPr marL="1671596" indent="-128585" defTabSz="514337">
              <a:lnSpc>
                <a:spcPct val="90000"/>
              </a:lnSpc>
              <a:spcBef>
                <a:spcPts val="281"/>
              </a:spcBef>
              <a:buFont typeface="Arial" panose="020B0604020202020204" pitchFamily="34" charset="0"/>
              <a:buChar char="•"/>
              <a:defRPr sz="1013"/>
            </a:lvl7pPr>
            <a:lvl8pPr marL="1928765" indent="-128585" defTabSz="514337">
              <a:lnSpc>
                <a:spcPct val="90000"/>
              </a:lnSpc>
              <a:spcBef>
                <a:spcPts val="281"/>
              </a:spcBef>
              <a:buFont typeface="Arial" panose="020B0604020202020204" pitchFamily="34" charset="0"/>
              <a:buChar char="•"/>
              <a:defRPr sz="1013"/>
            </a:lvl8pPr>
            <a:lvl9pPr marL="2185934" indent="-128585" defTabSz="514337">
              <a:lnSpc>
                <a:spcPct val="90000"/>
              </a:lnSpc>
              <a:spcBef>
                <a:spcPts val="281"/>
              </a:spcBef>
              <a:buFont typeface="Arial" panose="020B0604020202020204" pitchFamily="34" charset="0"/>
              <a:buChar char="•"/>
              <a:defRPr sz="1013"/>
            </a:lvl9pPr>
          </a:lstStyle>
          <a:p>
            <a:pPr marL="0" indent="0">
              <a:buNone/>
            </a:pPr>
            <a:r>
              <a:rPr lang="es-ES" sz="1400" dirty="0" smtClean="0">
                <a:latin typeface="+mn-lt"/>
              </a:rPr>
              <a:t>El objetivo del ENS es </a:t>
            </a:r>
            <a:r>
              <a:rPr lang="es-ES" sz="1400" b="1" u="sng" dirty="0" smtClean="0">
                <a:latin typeface="+mn-lt"/>
              </a:rPr>
              <a:t>establecer </a:t>
            </a:r>
            <a:r>
              <a:rPr lang="es-ES" sz="1400" b="1" u="sng" dirty="0">
                <a:latin typeface="+mn-lt"/>
              </a:rPr>
              <a:t>la política de seguridad en la utilización </a:t>
            </a:r>
            <a:r>
              <a:rPr lang="es-ES" sz="1400" b="1" u="sng" dirty="0" smtClean="0">
                <a:latin typeface="+mn-lt"/>
              </a:rPr>
              <a:t>de medios </a:t>
            </a:r>
            <a:r>
              <a:rPr lang="es-ES" sz="1400" b="1" u="sng" dirty="0">
                <a:latin typeface="+mn-lt"/>
              </a:rPr>
              <a:t>electrónicos y está constituido por principios básicos y requisitos mínimos </a:t>
            </a:r>
            <a:r>
              <a:rPr lang="es-ES" sz="1400" b="1" u="sng" dirty="0" smtClean="0">
                <a:latin typeface="+mn-lt"/>
              </a:rPr>
              <a:t>que permitan </a:t>
            </a:r>
            <a:r>
              <a:rPr lang="es-ES" sz="1400" b="1" u="sng" dirty="0">
                <a:latin typeface="+mn-lt"/>
              </a:rPr>
              <a:t>una protección adecuada de la </a:t>
            </a:r>
            <a:r>
              <a:rPr lang="es-ES" sz="1400" dirty="0">
                <a:latin typeface="+mn-lt"/>
              </a:rPr>
              <a:t>información.</a:t>
            </a:r>
          </a:p>
          <a:p>
            <a:pPr marL="0" indent="0">
              <a:buNone/>
            </a:pPr>
            <a:endParaRPr lang="es-ES" sz="1400" dirty="0">
              <a:latin typeface="+mn-lt"/>
            </a:endParaRPr>
          </a:p>
          <a:p>
            <a:pPr marL="0" indent="0">
              <a:buNone/>
            </a:pPr>
            <a:r>
              <a:rPr lang="es-ES" sz="1400" dirty="0" smtClean="0">
                <a:latin typeface="+mn-lt"/>
              </a:rPr>
              <a:t>Y su finalidad es la </a:t>
            </a:r>
            <a:r>
              <a:rPr lang="es-ES" sz="1400" dirty="0">
                <a:latin typeface="+mn-lt"/>
              </a:rPr>
              <a:t>creación de las </a:t>
            </a:r>
            <a:r>
              <a:rPr lang="es-ES" sz="1400" dirty="0" smtClean="0">
                <a:latin typeface="+mn-lt"/>
              </a:rPr>
              <a:t>condiciones necesarias </a:t>
            </a:r>
            <a:r>
              <a:rPr lang="es-ES" sz="1400" dirty="0">
                <a:latin typeface="+mn-lt"/>
              </a:rPr>
              <a:t>de confianza en el uso de los medios electrónicos, a través de medidas </a:t>
            </a:r>
            <a:r>
              <a:rPr lang="es-ES" sz="1400" dirty="0" smtClean="0">
                <a:latin typeface="+mn-lt"/>
              </a:rPr>
              <a:t>para garantizar </a:t>
            </a:r>
            <a:r>
              <a:rPr lang="es-ES" sz="1400" dirty="0">
                <a:latin typeface="+mn-lt"/>
              </a:rPr>
              <a:t>la seguridad de los sistemas, los datos, las comunicaciones y los </a:t>
            </a:r>
            <a:r>
              <a:rPr lang="es-ES" sz="1400" dirty="0" smtClean="0">
                <a:latin typeface="+mn-lt"/>
              </a:rPr>
              <a:t>servicios electrónicos</a:t>
            </a:r>
            <a:r>
              <a:rPr lang="es-ES" sz="1400" dirty="0">
                <a:latin typeface="+mn-lt"/>
              </a:rPr>
              <a:t>, que permita a los ciudadanos y a las Administraciones públicas, el ejercicio </a:t>
            </a:r>
            <a:r>
              <a:rPr lang="es-ES" sz="1400" dirty="0" smtClean="0">
                <a:latin typeface="+mn-lt"/>
              </a:rPr>
              <a:t>de derechos </a:t>
            </a:r>
            <a:r>
              <a:rPr lang="es-ES" sz="1400" dirty="0">
                <a:latin typeface="+mn-lt"/>
              </a:rPr>
              <a:t>y el cumplimiento de deberes a través de estos medios.</a:t>
            </a:r>
          </a:p>
          <a:p>
            <a:pPr marL="0" indent="0">
              <a:buNone/>
            </a:pPr>
            <a:endParaRPr lang="es-ES" sz="1400" b="1" u="sng" dirty="0">
              <a:latin typeface="+mn-lt"/>
            </a:endParaRPr>
          </a:p>
          <a:p>
            <a:pPr marL="0" indent="0">
              <a:buNone/>
            </a:pPr>
            <a:r>
              <a:rPr lang="es-ES" sz="1400" dirty="0" smtClean="0">
                <a:latin typeface="+mn-lt"/>
              </a:rPr>
              <a:t>Antes de continuar, aclarar un poco el significado de los elementos anteriores.</a:t>
            </a:r>
          </a:p>
          <a:p>
            <a:pPr marL="0" indent="0">
              <a:buNone/>
            </a:pPr>
            <a:endParaRPr lang="es-ES" sz="1400" dirty="0">
              <a:latin typeface="+mn-lt"/>
            </a:endParaRPr>
          </a:p>
          <a:p>
            <a:pPr marL="269875" indent="-269875">
              <a:buNone/>
            </a:pPr>
            <a:endParaRPr lang="es-ES" sz="1400" dirty="0">
              <a:latin typeface="+mn-lt"/>
            </a:endParaRPr>
          </a:p>
        </p:txBody>
      </p:sp>
    </p:spTree>
    <p:extLst>
      <p:ext uri="{BB962C8B-B14F-4D97-AF65-F5344CB8AC3E}">
        <p14:creationId xmlns:p14="http://schemas.microsoft.com/office/powerpoint/2010/main" val="322048708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to 2" hidden="1"/>
          <p:cNvGraphicFramePr>
            <a:graphicFrameLocks noChangeAspect="1"/>
          </p:cNvGraphicFramePr>
          <p:nvPr>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11983" name="Diapositiva de think-cell" r:id="rId5" imgW="270" imgH="270" progId="TCLayout.ActiveDocument.1">
                  <p:embed/>
                </p:oleObj>
              </mc:Choice>
              <mc:Fallback>
                <p:oleObj name="Diapositiva de think-cell" r:id="rId5" imgW="270" imgH="270" progId="TCLayout.ActiveDocument.1">
                  <p:embed/>
                  <p:pic>
                    <p:nvPicPr>
                      <p:cNvPr id="3" name="Objeto 2"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ángulo 1" hidden="1"/>
          <p:cNvSpPr/>
          <p:nvPr>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lnSpc>
                <a:spcPct val="90000"/>
              </a:lnSpc>
              <a:spcBef>
                <a:spcPct val="0"/>
              </a:spcBef>
              <a:spcAft>
                <a:spcPct val="0"/>
              </a:spcAft>
            </a:pPr>
            <a:endParaRPr lang="es-ES" sz="2400" dirty="0">
              <a:latin typeface="Playfair Display" panose="00000500000000000000" pitchFamily="2" charset="0"/>
              <a:ea typeface="+mj-ea"/>
              <a:cs typeface="+mj-cs"/>
              <a:sym typeface="Playfair Display" panose="00000500000000000000" pitchFamily="2" charset="0"/>
            </a:endParaRPr>
          </a:p>
        </p:txBody>
      </p:sp>
      <p:sp>
        <p:nvSpPr>
          <p:cNvPr id="9" name="Título 8">
            <a:extLst>
              <a:ext uri="{FF2B5EF4-FFF2-40B4-BE49-F238E27FC236}">
                <a16:creationId xmlns="" xmlns:a16="http://schemas.microsoft.com/office/drawing/2014/main" id="{92C4D6DD-881B-984A-9C92-27BA5BC27568}"/>
              </a:ext>
            </a:extLst>
          </p:cNvPr>
          <p:cNvSpPr>
            <a:spLocks noGrp="1"/>
          </p:cNvSpPr>
          <p:nvPr>
            <p:ph type="title"/>
          </p:nvPr>
        </p:nvSpPr>
        <p:spPr/>
        <p:txBody>
          <a:bodyPr/>
          <a:lstStyle/>
          <a:p>
            <a:r>
              <a:rPr lang="es-ES" dirty="0" smtClean="0"/>
              <a:t>Cómo debe entenderse el concepto de seguridad en el ENS</a:t>
            </a:r>
            <a:endParaRPr lang="en-US" dirty="0"/>
          </a:p>
        </p:txBody>
      </p:sp>
      <p:sp>
        <p:nvSpPr>
          <p:cNvPr id="4" name="Marcador de texto 3"/>
          <p:cNvSpPr>
            <a:spLocks noGrp="1"/>
          </p:cNvSpPr>
          <p:nvPr>
            <p:ph type="body" sz="quarter" idx="13"/>
          </p:nvPr>
        </p:nvSpPr>
        <p:spPr/>
        <p:txBody>
          <a:bodyPr/>
          <a:lstStyle/>
          <a:p>
            <a:r>
              <a:rPr lang="es-ES" dirty="0" smtClean="0"/>
              <a:t>02. Principios básicos del ENS.</a:t>
            </a:r>
            <a:endParaRPr lang="es-ES" dirty="0"/>
          </a:p>
        </p:txBody>
      </p:sp>
      <p:sp>
        <p:nvSpPr>
          <p:cNvPr id="5" name="Marcador de contenido 2">
            <a:extLst>
              <a:ext uri="{FF2B5EF4-FFF2-40B4-BE49-F238E27FC236}">
                <a16:creationId xmlns="" xmlns:a16="http://schemas.microsoft.com/office/drawing/2014/main" id="{8FFCB682-A2FC-CA4B-AF1F-9B44DC3872A4}"/>
              </a:ext>
            </a:extLst>
          </p:cNvPr>
          <p:cNvSpPr txBox="1">
            <a:spLocks/>
          </p:cNvSpPr>
          <p:nvPr/>
        </p:nvSpPr>
        <p:spPr>
          <a:xfrm>
            <a:off x="251999" y="1131750"/>
            <a:ext cx="8641175" cy="1738635"/>
          </a:xfrm>
          <a:prstGeom prst="rect">
            <a:avLst/>
          </a:prstGeom>
        </p:spPr>
        <p:txBody>
          <a:bodyPr lIns="0" tIns="0" rIns="0" bIns="0" anchor="t">
            <a:noAutofit/>
          </a:bodyPr>
          <a:lstStyle>
            <a:defPPr>
              <a:defRPr lang="es-ES"/>
            </a:defPPr>
            <a:lvl1pPr marL="171450" indent="-171450" defTabSz="514337">
              <a:lnSpc>
                <a:spcPct val="100000"/>
              </a:lnSpc>
              <a:spcBef>
                <a:spcPts val="600"/>
              </a:spcBef>
              <a:buFont typeface="Arial" panose="020B0604020202020204" pitchFamily="34" charset="0"/>
              <a:buChar char="•"/>
              <a:defRPr kumimoji="0" sz="1200" b="0" i="0" u="none" strike="noStrike" cap="none" spc="0" normalizeH="0" baseline="0">
                <a:ln>
                  <a:noFill/>
                </a:ln>
                <a:solidFill>
                  <a:srgbClr val="1A3B47"/>
                </a:solidFill>
                <a:effectLst/>
                <a:uLnTx/>
                <a:uFillTx/>
                <a:latin typeface="Soho Gothic Pro" panose="020B0503030504020204" pitchFamily="34" charset="0"/>
                <a:cs typeface="Soho Gothic Pro" panose="020B0503030504020204" pitchFamily="34" charset="0"/>
              </a:defRPr>
            </a:lvl1pPr>
            <a:lvl2pPr marL="385754" indent="-128585" defTabSz="514337">
              <a:lnSpc>
                <a:spcPct val="90000"/>
              </a:lnSpc>
              <a:spcBef>
                <a:spcPts val="281"/>
              </a:spcBef>
              <a:buFont typeface="Arial" panose="020B0604020202020204" pitchFamily="34" charset="0"/>
              <a:buNone/>
            </a:lvl2pPr>
            <a:lvl3pPr marL="642922" indent="-128585" defTabSz="514337">
              <a:lnSpc>
                <a:spcPct val="90000"/>
              </a:lnSpc>
              <a:spcBef>
                <a:spcPts val="281"/>
              </a:spcBef>
              <a:buFont typeface="Arial" panose="020B0604020202020204" pitchFamily="34" charset="0"/>
              <a:buNone/>
              <a:defRPr sz="1125"/>
            </a:lvl3pPr>
            <a:lvl4pPr marL="900091" indent="-128585" defTabSz="514337">
              <a:lnSpc>
                <a:spcPct val="90000"/>
              </a:lnSpc>
              <a:spcBef>
                <a:spcPts val="281"/>
              </a:spcBef>
              <a:buFont typeface="Arial" panose="020B0604020202020204" pitchFamily="34" charset="0"/>
              <a:buNone/>
              <a:defRPr sz="1013"/>
            </a:lvl4pPr>
            <a:lvl5pPr marL="1157259" indent="-128585" defTabSz="514337">
              <a:lnSpc>
                <a:spcPct val="90000"/>
              </a:lnSpc>
              <a:spcBef>
                <a:spcPts val="281"/>
              </a:spcBef>
              <a:buFont typeface="Arial" panose="020B0604020202020204" pitchFamily="34" charset="0"/>
              <a:buNone/>
              <a:defRPr sz="1013"/>
            </a:lvl5pPr>
            <a:lvl6pPr marL="1414428" indent="-128585" defTabSz="514337">
              <a:lnSpc>
                <a:spcPct val="90000"/>
              </a:lnSpc>
              <a:spcBef>
                <a:spcPts val="281"/>
              </a:spcBef>
              <a:buFont typeface="Arial" panose="020B0604020202020204" pitchFamily="34" charset="0"/>
              <a:buChar char="•"/>
              <a:defRPr sz="1013"/>
            </a:lvl6pPr>
            <a:lvl7pPr marL="1671596" indent="-128585" defTabSz="514337">
              <a:lnSpc>
                <a:spcPct val="90000"/>
              </a:lnSpc>
              <a:spcBef>
                <a:spcPts val="281"/>
              </a:spcBef>
              <a:buFont typeface="Arial" panose="020B0604020202020204" pitchFamily="34" charset="0"/>
              <a:buChar char="•"/>
              <a:defRPr sz="1013"/>
            </a:lvl7pPr>
            <a:lvl8pPr marL="1928765" indent="-128585" defTabSz="514337">
              <a:lnSpc>
                <a:spcPct val="90000"/>
              </a:lnSpc>
              <a:spcBef>
                <a:spcPts val="281"/>
              </a:spcBef>
              <a:buFont typeface="Arial" panose="020B0604020202020204" pitchFamily="34" charset="0"/>
              <a:buChar char="•"/>
              <a:defRPr sz="1013"/>
            </a:lvl8pPr>
            <a:lvl9pPr marL="2185934" indent="-128585" defTabSz="514337">
              <a:lnSpc>
                <a:spcPct val="90000"/>
              </a:lnSpc>
              <a:spcBef>
                <a:spcPts val="281"/>
              </a:spcBef>
              <a:buFont typeface="Arial" panose="020B0604020202020204" pitchFamily="34" charset="0"/>
              <a:buChar char="•"/>
              <a:defRPr sz="1013"/>
            </a:lvl9pPr>
          </a:lstStyle>
          <a:p>
            <a:pPr marL="0" indent="0">
              <a:buNone/>
            </a:pPr>
            <a:r>
              <a:rPr lang="es-ES" sz="1400" b="1" dirty="0" smtClean="0">
                <a:latin typeface="+mn-lt"/>
              </a:rPr>
              <a:t>Seguridad</a:t>
            </a:r>
            <a:r>
              <a:rPr lang="es-ES" sz="1400" dirty="0" smtClean="0">
                <a:latin typeface="+mn-lt"/>
              </a:rPr>
              <a:t> es un concepto relativamente etéreo, por lo que resulta necesario aclarar el concepto antes de seguir.</a:t>
            </a:r>
            <a:endParaRPr lang="es-ES" sz="1400" dirty="0">
              <a:latin typeface="+mn-lt"/>
            </a:endParaRPr>
          </a:p>
          <a:p>
            <a:pPr marL="0" indent="0">
              <a:buNone/>
            </a:pPr>
            <a:r>
              <a:rPr lang="es-ES" sz="1400" dirty="0" smtClean="0">
                <a:latin typeface="+mn-lt"/>
              </a:rPr>
              <a:t>El R.D. 3/2010 define en su anexo IV “Seguridad de las Redes y la información” como:</a:t>
            </a:r>
          </a:p>
          <a:p>
            <a:pPr marL="0" indent="0">
              <a:buNone/>
            </a:pPr>
            <a:r>
              <a:rPr lang="es-ES" sz="1400" i="1" dirty="0" smtClean="0">
                <a:latin typeface="+mn-lt"/>
              </a:rPr>
              <a:t>“la capacidad de las redes o de los sistemas de información de resistir, con un determinado nivel de confianza, los accidentes o acciones ilícitas o mal intencionadas que </a:t>
            </a:r>
            <a:r>
              <a:rPr lang="es-ES" sz="1400" i="1" dirty="0" err="1" smtClean="0">
                <a:latin typeface="+mn-lt"/>
              </a:rPr>
              <a:t>compromentan</a:t>
            </a:r>
            <a:r>
              <a:rPr lang="es-ES" sz="1400" i="1" dirty="0" smtClean="0">
                <a:latin typeface="+mn-lt"/>
              </a:rPr>
              <a:t> la disponibilidad, autenticidad, integridad y confidencialidad de los datos almacenados o transmitidos y de los servicios que dichas redes y sistemas ofrecen y hacen accesibles”.</a:t>
            </a:r>
          </a:p>
          <a:p>
            <a:pPr marL="0" indent="0">
              <a:buNone/>
            </a:pPr>
            <a:r>
              <a:rPr lang="es-ES" sz="1400" dirty="0" smtClean="0">
                <a:latin typeface="+mn-lt"/>
              </a:rPr>
              <a:t>A pesar de lo anterior, al definir en el anexo I las “dimensiones de seguridad”, el RD 3/2010 cita una más”</a:t>
            </a:r>
            <a:endParaRPr lang="es-ES" dirty="0"/>
          </a:p>
          <a:p>
            <a:r>
              <a:rPr lang="es-ES" sz="1400" dirty="0">
                <a:latin typeface="+mn-lt"/>
              </a:rPr>
              <a:t>a) Disponibilidad [D].</a:t>
            </a:r>
          </a:p>
          <a:p>
            <a:r>
              <a:rPr lang="es-ES" sz="1400" dirty="0">
                <a:latin typeface="+mn-lt"/>
              </a:rPr>
              <a:t>b) Autenticidad [A].</a:t>
            </a:r>
          </a:p>
          <a:p>
            <a:r>
              <a:rPr lang="es-ES" sz="1400" dirty="0">
                <a:latin typeface="+mn-lt"/>
              </a:rPr>
              <a:t>c) Integridad [I].</a:t>
            </a:r>
          </a:p>
          <a:p>
            <a:r>
              <a:rPr lang="es-ES" sz="1400" dirty="0">
                <a:latin typeface="+mn-lt"/>
              </a:rPr>
              <a:t>d) Confidencialidad [C].</a:t>
            </a:r>
          </a:p>
          <a:p>
            <a:r>
              <a:rPr lang="es-ES" sz="1400" dirty="0">
                <a:latin typeface="+mn-lt"/>
              </a:rPr>
              <a:t>e) Trazabilidad [T]. </a:t>
            </a:r>
          </a:p>
          <a:p>
            <a:pPr marL="269875" indent="-269875">
              <a:buNone/>
            </a:pPr>
            <a:endParaRPr lang="es-ES" sz="1400" dirty="0">
              <a:latin typeface="+mn-lt"/>
            </a:endParaRPr>
          </a:p>
        </p:txBody>
      </p:sp>
    </p:spTree>
    <p:extLst>
      <p:ext uri="{BB962C8B-B14F-4D97-AF65-F5344CB8AC3E}">
        <p14:creationId xmlns:p14="http://schemas.microsoft.com/office/powerpoint/2010/main" val="865944798"/>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ln0Q6IcXQ_aH1w25.4Fpdw"/>
</p:tagLst>
</file>

<file path=ppt/tags/tag10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1.xml><?xml version="1.0" encoding="utf-8"?>
<p:tagLst xmlns:a="http://schemas.openxmlformats.org/drawingml/2006/main" xmlns:r="http://schemas.openxmlformats.org/officeDocument/2006/relationships" xmlns:p="http://schemas.openxmlformats.org/presentationml/2006/main">
  <p:tag name="THINKCELLSHAPEDONOTDELETE" val="tDlURq.1AS1Ob7ZPiL560.Q"/>
</p:tagLst>
</file>

<file path=ppt/tags/tag10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3.xml><?xml version="1.0" encoding="utf-8"?>
<p:tagLst xmlns:a="http://schemas.openxmlformats.org/drawingml/2006/main" xmlns:r="http://schemas.openxmlformats.org/officeDocument/2006/relationships" xmlns:p="http://schemas.openxmlformats.org/presentationml/2006/main">
  <p:tag name="THINKCELLSHAPEDONOTDELETE" val="tDlURq.1AS1Ob7ZPiL560.Q"/>
</p:tagLst>
</file>

<file path=ppt/tags/tag10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5.xml><?xml version="1.0" encoding="utf-8"?>
<p:tagLst xmlns:a="http://schemas.openxmlformats.org/drawingml/2006/main" xmlns:r="http://schemas.openxmlformats.org/officeDocument/2006/relationships" xmlns:p="http://schemas.openxmlformats.org/presentationml/2006/main">
  <p:tag name="THINKCELLSHAPEDONOTDELETE" val="tDlURq.1AS1Ob7ZPiL560.Q"/>
</p:tagLst>
</file>

<file path=ppt/tags/tag10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7.xml><?xml version="1.0" encoding="utf-8"?>
<p:tagLst xmlns:a="http://schemas.openxmlformats.org/drawingml/2006/main" xmlns:r="http://schemas.openxmlformats.org/officeDocument/2006/relationships" xmlns:p="http://schemas.openxmlformats.org/presentationml/2006/main">
  <p:tag name="THINKCELLSHAPEDONOTDELETE" val="t5V9hlEM7StWywm5YGpOiPA"/>
</p:tagLst>
</file>

<file path=ppt/tags/tag10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9.xml><?xml version="1.0" encoding="utf-8"?>
<p:tagLst xmlns:a="http://schemas.openxmlformats.org/drawingml/2006/main" xmlns:r="http://schemas.openxmlformats.org/officeDocument/2006/relationships" xmlns:p="http://schemas.openxmlformats.org/presentationml/2006/main">
  <p:tag name="THINKCELLSHAPEDONOTDELETE" val="tDlURq.1AS1Ob7ZPiL560.Q"/>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1.xml><?xml version="1.0" encoding="utf-8"?>
<p:tagLst xmlns:a="http://schemas.openxmlformats.org/drawingml/2006/main" xmlns:r="http://schemas.openxmlformats.org/officeDocument/2006/relationships" xmlns:p="http://schemas.openxmlformats.org/presentationml/2006/main">
  <p:tag name="THINKCELLSHAPEDONOTDELETE" val="tDlURq.1AS1Ob7ZPiL560.Q"/>
</p:tagLst>
</file>

<file path=ppt/tags/tag1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3.xml><?xml version="1.0" encoding="utf-8"?>
<p:tagLst xmlns:a="http://schemas.openxmlformats.org/drawingml/2006/main" xmlns:r="http://schemas.openxmlformats.org/officeDocument/2006/relationships" xmlns:p="http://schemas.openxmlformats.org/presentationml/2006/main">
  <p:tag name="THINKCELLSHAPEDONOTDELETE" val="tDlURq.1AS1Ob7ZPiL560.Q"/>
</p:tagLst>
</file>

<file path=ppt/tags/tag1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5.xml><?xml version="1.0" encoding="utf-8"?>
<p:tagLst xmlns:a="http://schemas.openxmlformats.org/drawingml/2006/main" xmlns:r="http://schemas.openxmlformats.org/officeDocument/2006/relationships" xmlns:p="http://schemas.openxmlformats.org/presentationml/2006/main">
  <p:tag name="THINKCELLSHAPEDONOTDELETE" val="t5V9hlEM7StWywm5YGpOiPA"/>
</p:tagLst>
</file>

<file path=ppt/tags/tag1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7.xml><?xml version="1.0" encoding="utf-8"?>
<p:tagLst xmlns:a="http://schemas.openxmlformats.org/drawingml/2006/main" xmlns:r="http://schemas.openxmlformats.org/officeDocument/2006/relationships" xmlns:p="http://schemas.openxmlformats.org/presentationml/2006/main">
  <p:tag name="THINKCELLSHAPEDONOTDELETE" val="tDlURq.1AS1Ob7ZPiL560.Q"/>
</p:tagLst>
</file>

<file path=ppt/tags/tag1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9.xml><?xml version="1.0" encoding="utf-8"?>
<p:tagLst xmlns:a="http://schemas.openxmlformats.org/drawingml/2006/main" xmlns:r="http://schemas.openxmlformats.org/officeDocument/2006/relationships" xmlns:p="http://schemas.openxmlformats.org/presentationml/2006/main">
  <p:tag name="THINKCELLSHAPEDONOTDELETE" val="tDlURq.1AS1Ob7ZPiL560.Q"/>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ln0Q6IcXQ_aH1w25.4Fpdw"/>
</p:tagLst>
</file>

<file path=ppt/tags/tag1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1.xml><?xml version="1.0" encoding="utf-8"?>
<p:tagLst xmlns:a="http://schemas.openxmlformats.org/drawingml/2006/main" xmlns:r="http://schemas.openxmlformats.org/officeDocument/2006/relationships" xmlns:p="http://schemas.openxmlformats.org/presentationml/2006/main">
  <p:tag name="THINKCELLSHAPEDONOTDELETE" val="t5V9hlEM7StWywm5YGpOiPA"/>
</p:tagLst>
</file>

<file path=ppt/tags/tag1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3.xml><?xml version="1.0" encoding="utf-8"?>
<p:tagLst xmlns:a="http://schemas.openxmlformats.org/drawingml/2006/main" xmlns:r="http://schemas.openxmlformats.org/officeDocument/2006/relationships" xmlns:p="http://schemas.openxmlformats.org/presentationml/2006/main">
  <p:tag name="THINKCELLSHAPEDONOTDELETE" val="tDlURq.1AS1Ob7ZPiL560.Q"/>
</p:tagLst>
</file>

<file path=ppt/tags/tag12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5.xml><?xml version="1.0" encoding="utf-8"?>
<p:tagLst xmlns:a="http://schemas.openxmlformats.org/drawingml/2006/main" xmlns:r="http://schemas.openxmlformats.org/officeDocument/2006/relationships" xmlns:p="http://schemas.openxmlformats.org/presentationml/2006/main">
  <p:tag name="THINKCELLSHAPEDONOTDELETE" val="tDlURq.1AS1Ob7ZPiL560.Q"/>
</p:tagLst>
</file>

<file path=ppt/tags/tag12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7.xml><?xml version="1.0" encoding="utf-8"?>
<p:tagLst xmlns:a="http://schemas.openxmlformats.org/drawingml/2006/main" xmlns:r="http://schemas.openxmlformats.org/officeDocument/2006/relationships" xmlns:p="http://schemas.openxmlformats.org/presentationml/2006/main">
  <p:tag name="THINKCELLSHAPEDONOTDELETE" val="t5V9hlEM7StWywm5YGpOiPA"/>
</p:tagLst>
</file>

<file path=ppt/tags/tag12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9.xml><?xml version="1.0" encoding="utf-8"?>
<p:tagLst xmlns:a="http://schemas.openxmlformats.org/drawingml/2006/main" xmlns:r="http://schemas.openxmlformats.org/officeDocument/2006/relationships" xmlns:p="http://schemas.openxmlformats.org/presentationml/2006/main">
  <p:tag name="THINKCELLSHAPEDONOTDELETE" val="tDlURq.1AS1Ob7ZPiL560.Q"/>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1.xml><?xml version="1.0" encoding="utf-8"?>
<p:tagLst xmlns:a="http://schemas.openxmlformats.org/drawingml/2006/main" xmlns:r="http://schemas.openxmlformats.org/officeDocument/2006/relationships" xmlns:p="http://schemas.openxmlformats.org/presentationml/2006/main">
  <p:tag name="THINKCELLSHAPEDONOTDELETE" val="tDlURq.1AS1Ob7ZPiL560.Q"/>
</p:tagLst>
</file>

<file path=ppt/tags/tag13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3.xml><?xml version="1.0" encoding="utf-8"?>
<p:tagLst xmlns:a="http://schemas.openxmlformats.org/drawingml/2006/main" xmlns:r="http://schemas.openxmlformats.org/officeDocument/2006/relationships" xmlns:p="http://schemas.openxmlformats.org/presentationml/2006/main">
  <p:tag name="THINKCELLSHAPEDONOTDELETE" val="tDlURq.1AS1Ob7ZPiL560.Q"/>
</p:tagLst>
</file>

<file path=ppt/tags/tag13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5.xml><?xml version="1.0" encoding="utf-8"?>
<p:tagLst xmlns:a="http://schemas.openxmlformats.org/drawingml/2006/main" xmlns:r="http://schemas.openxmlformats.org/officeDocument/2006/relationships" xmlns:p="http://schemas.openxmlformats.org/presentationml/2006/main">
  <p:tag name="THINKCELLSHAPEDONOTDELETE" val="tDlURq.1AS1Ob7ZPiL560.Q"/>
</p:tagLst>
</file>

<file path=ppt/tags/tag13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7.xml><?xml version="1.0" encoding="utf-8"?>
<p:tagLst xmlns:a="http://schemas.openxmlformats.org/drawingml/2006/main" xmlns:r="http://schemas.openxmlformats.org/officeDocument/2006/relationships" xmlns:p="http://schemas.openxmlformats.org/presentationml/2006/main">
  <p:tag name="THINKCELLSHAPEDONOTDELETE" val="t5V9hlEM7StWywm5YGpOiPA"/>
</p:tagLst>
</file>

<file path=ppt/tags/tag13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9.xml><?xml version="1.0" encoding="utf-8"?>
<p:tagLst xmlns:a="http://schemas.openxmlformats.org/drawingml/2006/main" xmlns:r="http://schemas.openxmlformats.org/officeDocument/2006/relationships" xmlns:p="http://schemas.openxmlformats.org/presentationml/2006/main">
  <p:tag name="THINKCELLSHAPEDONOTDELETE" val="tDlURq.1AS1Ob7ZPiL560.Q"/>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x7blEuQeSpqI_k7tkardIg"/>
</p:tagLst>
</file>

<file path=ppt/tags/tag14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x7blEuQeSpqI_k7tkardIg"/>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81zzifNeQZaP82kFVtKoFA"/>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81zzifNeQZaP82kFVtKoFA"/>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MKbzNusTSL6d1FPJyJ8DNA"/>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tMKbzNusTSL6d1FPJyJ8DNA"/>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tcb9W4_i3R2eJJcAfNibjfA"/>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tcb9W4_i3R2eJJcAfNibjfA"/>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tcb9W4_i3R2eJJcAfNibjfA"/>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tcb9W4_i3R2eJJcAfNibjfA"/>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tbvPNXYAZQHi06ICKl3UmSA"/>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t5V9hlEM7StWywm5YGpOiPA"/>
</p:tagLst>
</file>

<file path=ppt/tags/tag3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9.xml><?xml version="1.0" encoding="utf-8"?>
<p:tagLst xmlns:a="http://schemas.openxmlformats.org/drawingml/2006/main" xmlns:r="http://schemas.openxmlformats.org/officeDocument/2006/relationships" xmlns:p="http://schemas.openxmlformats.org/presentationml/2006/main">
  <p:tag name="THINKCELLSHAPEDONOTDELETE" val="tDlURq.1AS1Ob7ZPiL560.Q"/>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EcTjW6fRS3C2H6NBcEieIg"/>
</p:tagLst>
</file>

<file path=ppt/tags/tag4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1.xml><?xml version="1.0" encoding="utf-8"?>
<p:tagLst xmlns:a="http://schemas.openxmlformats.org/drawingml/2006/main" xmlns:r="http://schemas.openxmlformats.org/officeDocument/2006/relationships" xmlns:p="http://schemas.openxmlformats.org/presentationml/2006/main">
  <p:tag name="THINKCELLSHAPEDONOTDELETE" val="tDlURq.1AS1Ob7ZPiL560.Q"/>
</p:tagLst>
</file>

<file path=ppt/tags/tag4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3.xml><?xml version="1.0" encoding="utf-8"?>
<p:tagLst xmlns:a="http://schemas.openxmlformats.org/drawingml/2006/main" xmlns:r="http://schemas.openxmlformats.org/officeDocument/2006/relationships" xmlns:p="http://schemas.openxmlformats.org/presentationml/2006/main">
  <p:tag name="THINKCELLSHAPEDONOTDELETE" val="tDlURq.1AS1Ob7ZPiL560.Q"/>
</p:tagLst>
</file>

<file path=ppt/tags/tag4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5.xml><?xml version="1.0" encoding="utf-8"?>
<p:tagLst xmlns:a="http://schemas.openxmlformats.org/drawingml/2006/main" xmlns:r="http://schemas.openxmlformats.org/officeDocument/2006/relationships" xmlns:p="http://schemas.openxmlformats.org/presentationml/2006/main">
  <p:tag name="THINKCELLSHAPEDONOTDELETE" val="t5V9hlEM7StWywm5YGpOiPA"/>
</p:tagLst>
</file>

<file path=ppt/tags/tag4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7.xml><?xml version="1.0" encoding="utf-8"?>
<p:tagLst xmlns:a="http://schemas.openxmlformats.org/drawingml/2006/main" xmlns:r="http://schemas.openxmlformats.org/officeDocument/2006/relationships" xmlns:p="http://schemas.openxmlformats.org/presentationml/2006/main">
  <p:tag name="THINKCELLSHAPEDONOTDELETE" val="tDlURq.1AS1Ob7ZPiL560.Q"/>
</p:tagLst>
</file>

<file path=ppt/tags/tag4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9.xml><?xml version="1.0" encoding="utf-8"?>
<p:tagLst xmlns:a="http://schemas.openxmlformats.org/drawingml/2006/main" xmlns:r="http://schemas.openxmlformats.org/officeDocument/2006/relationships" xmlns:p="http://schemas.openxmlformats.org/presentationml/2006/main">
  <p:tag name="THINKCELLSHAPEDONOTDELETE" val="tDlURq.1AS1Ob7ZPiL560.Q"/>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1.xml><?xml version="1.0" encoding="utf-8"?>
<p:tagLst xmlns:a="http://schemas.openxmlformats.org/drawingml/2006/main" xmlns:r="http://schemas.openxmlformats.org/officeDocument/2006/relationships" xmlns:p="http://schemas.openxmlformats.org/presentationml/2006/main">
  <p:tag name="THINKCELLSHAPEDONOTDELETE" val="tDlURq.1AS1Ob7ZPiL560.Q"/>
</p:tagLst>
</file>

<file path=ppt/tags/tag5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3.xml><?xml version="1.0" encoding="utf-8"?>
<p:tagLst xmlns:a="http://schemas.openxmlformats.org/drawingml/2006/main" xmlns:r="http://schemas.openxmlformats.org/officeDocument/2006/relationships" xmlns:p="http://schemas.openxmlformats.org/presentationml/2006/main">
  <p:tag name="THINKCELLSHAPEDONOTDELETE" val="tDlURq.1AS1Ob7ZPiL560.Q"/>
</p:tagLst>
</file>

<file path=ppt/tags/tag5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5.xml><?xml version="1.0" encoding="utf-8"?>
<p:tagLst xmlns:a="http://schemas.openxmlformats.org/drawingml/2006/main" xmlns:r="http://schemas.openxmlformats.org/officeDocument/2006/relationships" xmlns:p="http://schemas.openxmlformats.org/presentationml/2006/main">
  <p:tag name="THINKCELLSHAPEDONOTDELETE" val="tDlURq.1AS1Ob7ZPiL560.Q"/>
</p:tagLst>
</file>

<file path=ppt/tags/tag5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7.xml><?xml version="1.0" encoding="utf-8"?>
<p:tagLst xmlns:a="http://schemas.openxmlformats.org/drawingml/2006/main" xmlns:r="http://schemas.openxmlformats.org/officeDocument/2006/relationships" xmlns:p="http://schemas.openxmlformats.org/presentationml/2006/main">
  <p:tag name="THINKCELLSHAPEDONOTDELETE" val="tDlURq.1AS1Ob7ZPiL560.Q"/>
</p:tagLst>
</file>

<file path=ppt/tags/tag5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9.xml><?xml version="1.0" encoding="utf-8"?>
<p:tagLst xmlns:a="http://schemas.openxmlformats.org/drawingml/2006/main" xmlns:r="http://schemas.openxmlformats.org/officeDocument/2006/relationships" xmlns:p="http://schemas.openxmlformats.org/presentationml/2006/main">
  <p:tag name="THINKCELLSHAPEDONOTDELETE" val="tDlURq.1AS1Ob7ZPiL560.Q"/>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ln0Q6IcXQ_aH1w25.4Fpdw"/>
</p:tagLst>
</file>

<file path=ppt/tags/tag6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1.xml><?xml version="1.0" encoding="utf-8"?>
<p:tagLst xmlns:a="http://schemas.openxmlformats.org/drawingml/2006/main" xmlns:r="http://schemas.openxmlformats.org/officeDocument/2006/relationships" xmlns:p="http://schemas.openxmlformats.org/presentationml/2006/main">
  <p:tag name="THINKCELLSHAPEDONOTDELETE" val="t5V9hlEM7StWywm5YGpOiPA"/>
</p:tagLst>
</file>

<file path=ppt/tags/tag6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3.xml><?xml version="1.0" encoding="utf-8"?>
<p:tagLst xmlns:a="http://schemas.openxmlformats.org/drawingml/2006/main" xmlns:r="http://schemas.openxmlformats.org/officeDocument/2006/relationships" xmlns:p="http://schemas.openxmlformats.org/presentationml/2006/main">
  <p:tag name="THINKCELLSHAPEDONOTDELETE" val="tDlURq.1AS1Ob7ZPiL560.Q"/>
</p:tagLst>
</file>

<file path=ppt/tags/tag6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5.xml><?xml version="1.0" encoding="utf-8"?>
<p:tagLst xmlns:a="http://schemas.openxmlformats.org/drawingml/2006/main" xmlns:r="http://schemas.openxmlformats.org/officeDocument/2006/relationships" xmlns:p="http://schemas.openxmlformats.org/presentationml/2006/main">
  <p:tag name="THINKCELLSHAPEDONOTDELETE" val="tDlURq.1AS1Ob7ZPiL560.Q"/>
</p:tagLst>
</file>

<file path=ppt/tags/tag6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7.xml><?xml version="1.0" encoding="utf-8"?>
<p:tagLst xmlns:a="http://schemas.openxmlformats.org/drawingml/2006/main" xmlns:r="http://schemas.openxmlformats.org/officeDocument/2006/relationships" xmlns:p="http://schemas.openxmlformats.org/presentationml/2006/main">
  <p:tag name="THINKCELLSHAPEDONOTDELETE" val="tDlURq.1AS1Ob7ZPiL560.Q"/>
</p:tagLst>
</file>

<file path=ppt/tags/tag6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9.xml><?xml version="1.0" encoding="utf-8"?>
<p:tagLst xmlns:a="http://schemas.openxmlformats.org/drawingml/2006/main" xmlns:r="http://schemas.openxmlformats.org/officeDocument/2006/relationships" xmlns:p="http://schemas.openxmlformats.org/presentationml/2006/main">
  <p:tag name="THINKCELLSHAPEDONOTDELETE" val="tDlURq.1AS1Ob7ZPiL560.Q"/>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1.xml><?xml version="1.0" encoding="utf-8"?>
<p:tagLst xmlns:a="http://schemas.openxmlformats.org/drawingml/2006/main" xmlns:r="http://schemas.openxmlformats.org/officeDocument/2006/relationships" xmlns:p="http://schemas.openxmlformats.org/presentationml/2006/main">
  <p:tag name="THINKCELLSHAPEDONOTDELETE" val="t5V9hlEM7StWywm5YGpOiPA"/>
</p:tagLst>
</file>

<file path=ppt/tags/tag7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3.xml><?xml version="1.0" encoding="utf-8"?>
<p:tagLst xmlns:a="http://schemas.openxmlformats.org/drawingml/2006/main" xmlns:r="http://schemas.openxmlformats.org/officeDocument/2006/relationships" xmlns:p="http://schemas.openxmlformats.org/presentationml/2006/main">
  <p:tag name="THINKCELLSHAPEDONOTDELETE" val="tDlURq.1AS1Ob7ZPiL560.Q"/>
</p:tagLst>
</file>

<file path=ppt/tags/tag7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5.xml><?xml version="1.0" encoding="utf-8"?>
<p:tagLst xmlns:a="http://schemas.openxmlformats.org/drawingml/2006/main" xmlns:r="http://schemas.openxmlformats.org/officeDocument/2006/relationships" xmlns:p="http://schemas.openxmlformats.org/presentationml/2006/main">
  <p:tag name="THINKCELLSHAPEDONOTDELETE" val="tDlURq.1AS1Ob7ZPiL560.Q"/>
</p:tagLst>
</file>

<file path=ppt/tags/tag7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7.xml><?xml version="1.0" encoding="utf-8"?>
<p:tagLst xmlns:a="http://schemas.openxmlformats.org/drawingml/2006/main" xmlns:r="http://schemas.openxmlformats.org/officeDocument/2006/relationships" xmlns:p="http://schemas.openxmlformats.org/presentationml/2006/main">
  <p:tag name="THINKCELLSHAPEDONOTDELETE" val="tDlURq.1AS1Ob7ZPiL560.Q"/>
</p:tagLst>
</file>

<file path=ppt/tags/tag7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9.xml><?xml version="1.0" encoding="utf-8"?>
<p:tagLst xmlns:a="http://schemas.openxmlformats.org/drawingml/2006/main" xmlns:r="http://schemas.openxmlformats.org/officeDocument/2006/relationships" xmlns:p="http://schemas.openxmlformats.org/presentationml/2006/main">
  <p:tag name="THINKCELLSHAPEDONOTDELETE" val="tDlURq.1AS1Ob7ZPiL560.Q"/>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ln0Q6IcXQ_aH1w25.4Fpdw"/>
</p:tagLst>
</file>

<file path=ppt/tags/tag8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1.xml><?xml version="1.0" encoding="utf-8"?>
<p:tagLst xmlns:a="http://schemas.openxmlformats.org/drawingml/2006/main" xmlns:r="http://schemas.openxmlformats.org/officeDocument/2006/relationships" xmlns:p="http://schemas.openxmlformats.org/presentationml/2006/main">
  <p:tag name="THINKCELLSHAPEDONOTDELETE" val="t5V9hlEM7StWywm5YGpOiPA"/>
</p:tagLst>
</file>

<file path=ppt/tags/tag8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3.xml><?xml version="1.0" encoding="utf-8"?>
<p:tagLst xmlns:a="http://schemas.openxmlformats.org/drawingml/2006/main" xmlns:r="http://schemas.openxmlformats.org/officeDocument/2006/relationships" xmlns:p="http://schemas.openxmlformats.org/presentationml/2006/main">
  <p:tag name="THINKCELLSHAPEDONOTDELETE" val="tDlURq.1AS1Ob7ZPiL560.Q"/>
</p:tagLst>
</file>

<file path=ppt/tags/tag8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5.xml><?xml version="1.0" encoding="utf-8"?>
<p:tagLst xmlns:a="http://schemas.openxmlformats.org/drawingml/2006/main" xmlns:r="http://schemas.openxmlformats.org/officeDocument/2006/relationships" xmlns:p="http://schemas.openxmlformats.org/presentationml/2006/main">
  <p:tag name="THINKCELLSHAPEDONOTDELETE" val="tDlURq.1AS1Ob7ZPiL560.Q"/>
</p:tagLst>
</file>

<file path=ppt/tags/tag8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7.xml><?xml version="1.0" encoding="utf-8"?>
<p:tagLst xmlns:a="http://schemas.openxmlformats.org/drawingml/2006/main" xmlns:r="http://schemas.openxmlformats.org/officeDocument/2006/relationships" xmlns:p="http://schemas.openxmlformats.org/presentationml/2006/main">
  <p:tag name="THINKCELLSHAPEDONOTDELETE" val="tDlURq.1AS1Ob7ZPiL560.Q"/>
</p:tagLst>
</file>

<file path=ppt/tags/tag8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9.xml><?xml version="1.0" encoding="utf-8"?>
<p:tagLst xmlns:a="http://schemas.openxmlformats.org/drawingml/2006/main" xmlns:r="http://schemas.openxmlformats.org/officeDocument/2006/relationships" xmlns:p="http://schemas.openxmlformats.org/presentationml/2006/main">
  <p:tag name="THINKCELLSHAPEDONOTDELETE" val="tDlURq.1AS1Ob7ZPiL560.Q"/>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1.xml><?xml version="1.0" encoding="utf-8"?>
<p:tagLst xmlns:a="http://schemas.openxmlformats.org/drawingml/2006/main" xmlns:r="http://schemas.openxmlformats.org/officeDocument/2006/relationships" xmlns:p="http://schemas.openxmlformats.org/presentationml/2006/main">
  <p:tag name="THINKCELLSHAPEDONOTDELETE" val="tDlURq.1AS1Ob7ZPiL560.Q"/>
</p:tagLst>
</file>

<file path=ppt/tags/tag9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3.xml><?xml version="1.0" encoding="utf-8"?>
<p:tagLst xmlns:a="http://schemas.openxmlformats.org/drawingml/2006/main" xmlns:r="http://schemas.openxmlformats.org/officeDocument/2006/relationships" xmlns:p="http://schemas.openxmlformats.org/presentationml/2006/main">
  <p:tag name="THINKCELLSHAPEDONOTDELETE" val="t5V9hlEM7StWywm5YGpOiPA"/>
</p:tagLst>
</file>

<file path=ppt/tags/tag9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5.xml><?xml version="1.0" encoding="utf-8"?>
<p:tagLst xmlns:a="http://schemas.openxmlformats.org/drawingml/2006/main" xmlns:r="http://schemas.openxmlformats.org/officeDocument/2006/relationships" xmlns:p="http://schemas.openxmlformats.org/presentationml/2006/main">
  <p:tag name="THINKCELLSHAPEDONOTDELETE" val="tDlURq.1AS1Ob7ZPiL560.Q"/>
</p:tagLst>
</file>

<file path=ppt/tags/tag9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7.xml><?xml version="1.0" encoding="utf-8"?>
<p:tagLst xmlns:a="http://schemas.openxmlformats.org/drawingml/2006/main" xmlns:r="http://schemas.openxmlformats.org/officeDocument/2006/relationships" xmlns:p="http://schemas.openxmlformats.org/presentationml/2006/main">
  <p:tag name="THINKCELLSHAPEDONOTDELETE" val="tDlURq.1AS1Ob7ZPiL560.Q"/>
</p:tagLst>
</file>

<file path=ppt/tags/tag9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9.xml><?xml version="1.0" encoding="utf-8"?>
<p:tagLst xmlns:a="http://schemas.openxmlformats.org/drawingml/2006/main" xmlns:r="http://schemas.openxmlformats.org/officeDocument/2006/relationships" xmlns:p="http://schemas.openxmlformats.org/presentationml/2006/main">
  <p:tag name="THINKCELLSHAPEDONOTDELETE" val="t5V9hlEM7StWywm5YGpOiPA"/>
</p:tagLst>
</file>

<file path=ppt/theme/theme1.xml><?xml version="1.0" encoding="utf-8"?>
<a:theme xmlns:a="http://schemas.openxmlformats.org/drawingml/2006/main" name="Portadas">
  <a:themeElements>
    <a:clrScheme name="Minsait">
      <a:dk1>
        <a:srgbClr val="1A3B47"/>
      </a:dk1>
      <a:lt1>
        <a:srgbClr val="FFFFFF"/>
      </a:lt1>
      <a:dk2>
        <a:srgbClr val="FDE3D3"/>
      </a:dk2>
      <a:lt2>
        <a:srgbClr val="E7E6E6"/>
      </a:lt2>
      <a:accent1>
        <a:srgbClr val="FFEA80"/>
      </a:accent1>
      <a:accent2>
        <a:srgbClr val="F7AC6F"/>
      </a:accent2>
      <a:accent3>
        <a:srgbClr val="E88AA2"/>
      </a:accent3>
      <a:accent4>
        <a:srgbClr val="79C5B3"/>
      </a:accent4>
      <a:accent5>
        <a:srgbClr val="639FCB"/>
      </a:accent5>
      <a:accent6>
        <a:srgbClr val="7874B3"/>
      </a:accent6>
      <a:hlink>
        <a:srgbClr val="E88AA2"/>
      </a:hlink>
      <a:folHlink>
        <a:srgbClr val="F7AC6F"/>
      </a:folHlink>
    </a:clrScheme>
    <a:fontScheme name="Personalizado 3">
      <a:majorFont>
        <a:latin typeface="Playfair Display"/>
        <a:ea typeface=""/>
        <a:cs typeface=""/>
      </a:majorFont>
      <a:minorFont>
        <a:latin typeface="Soho Gothic Pro Light"/>
        <a:ea typeface=""/>
        <a:cs typeface=""/>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PPT_Minsait_externa_07092018" id="{BDCD7FBE-5CCC-354F-B23D-2FFF78B0626C}" vid="{0B10B1E6-DDE7-CF48-A0D1-E1BE79F41302}"/>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Portadas</Template>
  <TotalTime>4783</TotalTime>
  <Words>6444</Words>
  <Application>Microsoft Office PowerPoint</Application>
  <PresentationFormat>Presentación en pantalla (16:9)</PresentationFormat>
  <Paragraphs>400</Paragraphs>
  <Slides>56</Slides>
  <Notes>0</Notes>
  <HiddenSlides>0</HiddenSlides>
  <MMClips>0</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56</vt:i4>
      </vt:variant>
    </vt:vector>
  </HeadingPairs>
  <TitlesOfParts>
    <vt:vector size="58" baseType="lpstr">
      <vt:lpstr>Portadas</vt:lpstr>
      <vt:lpstr>Diapositiva de think-cell</vt:lpstr>
      <vt:lpstr>1001- Esquema Nacional de Seguridade </vt:lpstr>
      <vt:lpstr>Índice</vt:lpstr>
      <vt:lpstr>La esencia de la Ley 11/2007, el  ENS y el ENI</vt:lpstr>
      <vt:lpstr>Ley 11/2007 (derogada por las leyes 39/2015 y 40/2015)</vt:lpstr>
      <vt:lpstr>El modelo de la Ley 11/2007 para la regulación de la información electrónica.</vt:lpstr>
      <vt:lpstr>ENI y ENS. Planteamiento general</vt:lpstr>
      <vt:lpstr>Principios básicos del ENS</vt:lpstr>
      <vt:lpstr>El objetivo del ENS: el establecimiento de políticas de seguridad de la información</vt:lpstr>
      <vt:lpstr>Cómo debe entenderse el concepto de seguridad en el ENS</vt:lpstr>
      <vt:lpstr>Cómo debe entenderse el concepto de seguridad en el ENS</vt:lpstr>
      <vt:lpstr>Objetivos principales del ENS</vt:lpstr>
      <vt:lpstr>Ámbito de aplicación del ENS</vt:lpstr>
      <vt:lpstr>Sistemas de información fuera del ámbito de aplicación del ENS</vt:lpstr>
      <vt:lpstr>El Anexo II</vt:lpstr>
      <vt:lpstr>Requisitos mínimos del ENS</vt:lpstr>
      <vt:lpstr>Cuáles son los requisitos mínimos del ENS</vt:lpstr>
      <vt:lpstr>Cuáles son los requisitos mínimos del ENS</vt:lpstr>
      <vt:lpstr>Que significan los requisitos mínimos</vt:lpstr>
      <vt:lpstr>Que significan los requisitos mínimos</vt:lpstr>
      <vt:lpstr>Las medidas de seguridad. Intensidades de aplicación</vt:lpstr>
      <vt:lpstr>Concepto de categoría de un sistema.</vt:lpstr>
      <vt:lpstr>Tipos de categorías.</vt:lpstr>
      <vt:lpstr>Concepto de medidas de seguridad.</vt:lpstr>
      <vt:lpstr>Carácter esencial de las medidas de seguridad.</vt:lpstr>
      <vt:lpstr>Visión global de las medidas de seguridad</vt:lpstr>
      <vt:lpstr>Estructura de las medidas de seguridad.</vt:lpstr>
      <vt:lpstr>Cómo se consulta el Anexo II, de medidas de seguridad.</vt:lpstr>
      <vt:lpstr>Cómo se consulta el Anexo II, de medidas de seguridad.</vt:lpstr>
      <vt:lpstr>Cómo se consulta el Anexo II, de medidas de seguridad.</vt:lpstr>
      <vt:lpstr>Cómo se consulta el Anexo II, de medidas de seguridad.</vt:lpstr>
      <vt:lpstr>Guías de ayuda para las actividades bajo el  ENS</vt:lpstr>
      <vt:lpstr>Normas de Apoyo al ENS: CNI-CCN-STIC serie 800.</vt:lpstr>
      <vt:lpstr>Normas de Apoyo al ENS: CNI-CCN-STIC serie 800.</vt:lpstr>
      <vt:lpstr>Roles y responsabilidades en el  ENS</vt:lpstr>
      <vt:lpstr>Cuál es el modelo de roles y responsabilidades.</vt:lpstr>
      <vt:lpstr>Cuál es el modelo de roles y responsabilidades.</vt:lpstr>
      <vt:lpstr>Cuál es el modelo de roles y responsabilidades.</vt:lpstr>
      <vt:lpstr>La seguridad orientada al riesgo: Análisis de riesgos</vt:lpstr>
      <vt:lpstr>El modelo de análisis de riesgos en el ENI.</vt:lpstr>
      <vt:lpstr>Tipos de Análisis de Riesgos.</vt:lpstr>
      <vt:lpstr>Un ejemplo: Magerit.</vt:lpstr>
      <vt:lpstr>Gestión de los riesgos: El Plan de acción</vt:lpstr>
      <vt:lpstr>Idea general de gestión del riesgo.</vt:lpstr>
      <vt:lpstr>El concepto de plan de acción.</vt:lpstr>
      <vt:lpstr>Metodología de análisis y gestión de riesgos empleada en la Diputación   Normativa y procedimientos de seguridad existentes</vt:lpstr>
      <vt:lpstr>Metodología de Análisis y Gestión de Riesgos. Normativa y Procedimientos</vt:lpstr>
      <vt:lpstr>Metodología de Análisis y Gestión de Riesgos. Normativa y Procedimientos</vt:lpstr>
      <vt:lpstr>Ingeniería social</vt:lpstr>
      <vt:lpstr>Concepto de Ingeniería Social.</vt:lpstr>
      <vt:lpstr>Concepto de Ingeniería Social.</vt:lpstr>
      <vt:lpstr>Concepto de Ingeniería Social.</vt:lpstr>
      <vt:lpstr>Algunos métodos para luchar contra la ingeniería social.</vt:lpstr>
      <vt:lpstr>Sofisticación del cibercrimen</vt:lpstr>
      <vt:lpstr>Algunos ejemplos de cibercrimen.</vt:lpstr>
      <vt:lpstr>¡Gracias!</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externa</dc:title>
  <dc:creator>Usuario de Microsoft Office</dc:creator>
  <cp:lastModifiedBy>Fernández Sanjuán, Paula</cp:lastModifiedBy>
  <cp:revision>108</cp:revision>
  <cp:lastPrinted>2018-09-05T10:32:03Z</cp:lastPrinted>
  <dcterms:created xsi:type="dcterms:W3CDTF">2018-09-13T08:34:57Z</dcterms:created>
  <dcterms:modified xsi:type="dcterms:W3CDTF">2018-10-18T08:55:40Z</dcterms:modified>
</cp:coreProperties>
</file>